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7" r:id="rId4"/>
    <p:sldMasterId id="2147483948" r:id="rId5"/>
  </p:sldMasterIdLst>
  <p:notesMasterIdLst>
    <p:notesMasterId r:id="rId25"/>
  </p:notesMasterIdLst>
  <p:sldIdLst>
    <p:sldId id="269" r:id="rId6"/>
    <p:sldId id="290" r:id="rId7"/>
    <p:sldId id="305" r:id="rId8"/>
    <p:sldId id="291" r:id="rId9"/>
    <p:sldId id="260" r:id="rId10"/>
    <p:sldId id="307" r:id="rId11"/>
    <p:sldId id="295" r:id="rId12"/>
    <p:sldId id="317" r:id="rId13"/>
    <p:sldId id="308" r:id="rId14"/>
    <p:sldId id="309" r:id="rId15"/>
    <p:sldId id="319" r:id="rId16"/>
    <p:sldId id="312" r:id="rId17"/>
    <p:sldId id="313" r:id="rId18"/>
    <p:sldId id="310" r:id="rId19"/>
    <p:sldId id="316" r:id="rId20"/>
    <p:sldId id="314" r:id="rId21"/>
    <p:sldId id="315" r:id="rId22"/>
    <p:sldId id="318" r:id="rId23"/>
    <p:sldId id="28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3BF8F9-F3A6-4B0D-A12B-D22821D5A1B8}" v="1798" dt="2023-04-21T10:30:05.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5" autoAdjust="0"/>
    <p:restoredTop sz="84676" autoAdjust="0"/>
  </p:normalViewPr>
  <p:slideViewPr>
    <p:cSldViewPr snapToGrid="0">
      <p:cViewPr varScale="1">
        <p:scale>
          <a:sx n="69" d="100"/>
          <a:sy n="69" d="100"/>
        </p:scale>
        <p:origin x="110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nsh Srivastava" userId="4f46b25c-47e1-4546-aed9-f810afc2aceb" providerId="ADAL" clId="{1D669301-418D-4275-8AD7-8A32F6ECE509}"/>
    <pc:docChg chg="undo custSel modSld modMainMaster">
      <pc:chgData name="Divyansh Srivastava" userId="4f46b25c-47e1-4546-aed9-f810afc2aceb" providerId="ADAL" clId="{1D669301-418D-4275-8AD7-8A32F6ECE509}" dt="2022-07-10T13:24:13.615" v="350" actId="14100"/>
      <pc:docMkLst>
        <pc:docMk/>
      </pc:docMkLst>
      <pc:sldChg chg="modTransition modAnim">
        <pc:chgData name="Divyansh Srivastava" userId="4f46b25c-47e1-4546-aed9-f810afc2aceb" providerId="ADAL" clId="{1D669301-418D-4275-8AD7-8A32F6ECE509}" dt="2022-07-10T13:19:33.733" v="336"/>
        <pc:sldMkLst>
          <pc:docMk/>
          <pc:sldMk cId="339079346" sldId="260"/>
        </pc:sldMkLst>
      </pc:sldChg>
      <pc:sldChg chg="modSp mod modTransition modAnim">
        <pc:chgData name="Divyansh Srivastava" userId="4f46b25c-47e1-4546-aed9-f810afc2aceb" providerId="ADAL" clId="{1D669301-418D-4275-8AD7-8A32F6ECE509}" dt="2022-07-10T13:19:33.733" v="336"/>
        <pc:sldMkLst>
          <pc:docMk/>
          <pc:sldMk cId="334930986" sldId="269"/>
        </pc:sldMkLst>
        <pc:spChg chg="mod">
          <ac:chgData name="Divyansh Srivastava" userId="4f46b25c-47e1-4546-aed9-f810afc2aceb" providerId="ADAL" clId="{1D669301-418D-4275-8AD7-8A32F6ECE509}" dt="2022-07-10T13:00:37.691" v="119" actId="20577"/>
          <ac:spMkLst>
            <pc:docMk/>
            <pc:sldMk cId="334930986" sldId="269"/>
            <ac:spMk id="2" creationId="{ECB885A9-0A77-4196-9589-30504234E317}"/>
          </ac:spMkLst>
        </pc:spChg>
      </pc:sldChg>
      <pc:sldChg chg="modTransition modAnim">
        <pc:chgData name="Divyansh Srivastava" userId="4f46b25c-47e1-4546-aed9-f810afc2aceb" providerId="ADAL" clId="{1D669301-418D-4275-8AD7-8A32F6ECE509}" dt="2022-07-10T13:19:33.733" v="336"/>
        <pc:sldMkLst>
          <pc:docMk/>
          <pc:sldMk cId="4184462175" sldId="289"/>
        </pc:sldMkLst>
      </pc:sldChg>
      <pc:sldChg chg="modSp mod modTransition modAnim">
        <pc:chgData name="Divyansh Srivastava" userId="4f46b25c-47e1-4546-aed9-f810afc2aceb" providerId="ADAL" clId="{1D669301-418D-4275-8AD7-8A32F6ECE509}" dt="2022-07-10T13:19:33.733" v="336"/>
        <pc:sldMkLst>
          <pc:docMk/>
          <pc:sldMk cId="1957995137" sldId="290"/>
        </pc:sldMkLst>
        <pc:spChg chg="mod">
          <ac:chgData name="Divyansh Srivastava" userId="4f46b25c-47e1-4546-aed9-f810afc2aceb" providerId="ADAL" clId="{1D669301-418D-4275-8AD7-8A32F6ECE509}" dt="2022-07-10T13:03:20.359" v="140" actId="1076"/>
          <ac:spMkLst>
            <pc:docMk/>
            <pc:sldMk cId="1957995137" sldId="290"/>
            <ac:spMk id="10" creationId="{33AB2153-690F-48EC-952D-2063C51BB6BA}"/>
          </ac:spMkLst>
        </pc:spChg>
        <pc:spChg chg="mod">
          <ac:chgData name="Divyansh Srivastava" userId="4f46b25c-47e1-4546-aed9-f810afc2aceb" providerId="ADAL" clId="{1D669301-418D-4275-8AD7-8A32F6ECE509}" dt="2022-07-10T13:03:15.688" v="138" actId="1076"/>
          <ac:spMkLst>
            <pc:docMk/>
            <pc:sldMk cId="1957995137" sldId="290"/>
            <ac:spMk id="17" creationId="{00000000-0000-0000-0000-000000000000}"/>
          </ac:spMkLst>
        </pc:spChg>
        <pc:cxnChg chg="mod">
          <ac:chgData name="Divyansh Srivastava" userId="4f46b25c-47e1-4546-aed9-f810afc2aceb" providerId="ADAL" clId="{1D669301-418D-4275-8AD7-8A32F6ECE509}" dt="2022-07-10T13:03:18.169" v="139" actId="1076"/>
          <ac:cxnSpMkLst>
            <pc:docMk/>
            <pc:sldMk cId="1957995137" sldId="290"/>
            <ac:cxnSpMk id="11" creationId="{773410F3-5464-484D-81A6-CA1BC6EC9173}"/>
          </ac:cxnSpMkLst>
        </pc:cxnChg>
      </pc:sldChg>
      <pc:sldChg chg="addSp modSp mod modTransition modAnim">
        <pc:chgData name="Divyansh Srivastava" userId="4f46b25c-47e1-4546-aed9-f810afc2aceb" providerId="ADAL" clId="{1D669301-418D-4275-8AD7-8A32F6ECE509}" dt="2022-07-10T13:24:13.615" v="350" actId="14100"/>
        <pc:sldMkLst>
          <pc:docMk/>
          <pc:sldMk cId="3446063018" sldId="291"/>
        </pc:sldMkLst>
        <pc:spChg chg="mod">
          <ac:chgData name="Divyansh Srivastava" userId="4f46b25c-47e1-4546-aed9-f810afc2aceb" providerId="ADAL" clId="{1D669301-418D-4275-8AD7-8A32F6ECE509}" dt="2022-07-10T13:23:18.035" v="344" actId="404"/>
          <ac:spMkLst>
            <pc:docMk/>
            <pc:sldMk cId="3446063018" sldId="291"/>
            <ac:spMk id="9" creationId="{F409A165-1800-4A0F-950A-31B13F4A9E4D}"/>
          </ac:spMkLst>
        </pc:spChg>
        <pc:picChg chg="add mod">
          <ac:chgData name="Divyansh Srivastava" userId="4f46b25c-47e1-4546-aed9-f810afc2aceb" providerId="ADAL" clId="{1D669301-418D-4275-8AD7-8A32F6ECE509}" dt="2022-07-10T13:24:13.615" v="350" actId="14100"/>
          <ac:picMkLst>
            <pc:docMk/>
            <pc:sldMk cId="3446063018" sldId="291"/>
            <ac:picMk id="5" creationId="{EF7367F9-F85C-47A6-86E2-38E0E1CBB61E}"/>
          </ac:picMkLst>
        </pc:picChg>
      </pc:sldChg>
      <pc:sldChg chg="modTransition modAnim">
        <pc:chgData name="Divyansh Srivastava" userId="4f46b25c-47e1-4546-aed9-f810afc2aceb" providerId="ADAL" clId="{1D669301-418D-4275-8AD7-8A32F6ECE509}" dt="2022-07-10T13:19:33.733" v="336"/>
        <pc:sldMkLst>
          <pc:docMk/>
          <pc:sldMk cId="2975890938" sldId="292"/>
        </pc:sldMkLst>
      </pc:sldChg>
      <pc:sldChg chg="addSp modSp mod modTransition modAnim">
        <pc:chgData name="Divyansh Srivastava" userId="4f46b25c-47e1-4546-aed9-f810afc2aceb" providerId="ADAL" clId="{1D669301-418D-4275-8AD7-8A32F6ECE509}" dt="2022-07-10T13:19:33.733" v="336"/>
        <pc:sldMkLst>
          <pc:docMk/>
          <pc:sldMk cId="3010629241" sldId="295"/>
        </pc:sldMkLst>
        <pc:spChg chg="mod">
          <ac:chgData name="Divyansh Srivastava" userId="4f46b25c-47e1-4546-aed9-f810afc2aceb" providerId="ADAL" clId="{1D669301-418D-4275-8AD7-8A32F6ECE509}" dt="2022-07-10T12:35:54.318" v="46" actId="20577"/>
          <ac:spMkLst>
            <pc:docMk/>
            <pc:sldMk cId="3010629241" sldId="295"/>
            <ac:spMk id="15" creationId="{C6957C5C-F02A-4B54-9B69-B0AE2C907C6E}"/>
          </ac:spMkLst>
        </pc:spChg>
        <pc:spChg chg="mod">
          <ac:chgData name="Divyansh Srivastava" userId="4f46b25c-47e1-4546-aed9-f810afc2aceb" providerId="ADAL" clId="{1D669301-418D-4275-8AD7-8A32F6ECE509}" dt="2022-07-10T12:38:53.653" v="60" actId="404"/>
          <ac:spMkLst>
            <pc:docMk/>
            <pc:sldMk cId="3010629241" sldId="295"/>
            <ac:spMk id="17" creationId="{00000000-0000-0000-0000-000000000000}"/>
          </ac:spMkLst>
        </pc:spChg>
        <pc:picChg chg="add mod">
          <ac:chgData name="Divyansh Srivastava" userId="4f46b25c-47e1-4546-aed9-f810afc2aceb" providerId="ADAL" clId="{1D669301-418D-4275-8AD7-8A32F6ECE509}" dt="2022-07-10T12:38:41.090" v="57" actId="1076"/>
          <ac:picMkLst>
            <pc:docMk/>
            <pc:sldMk cId="3010629241" sldId="295"/>
            <ac:picMk id="5" creationId="{3777D74C-4361-417B-B042-1230FCF05CF6}"/>
          </ac:picMkLst>
        </pc:picChg>
        <pc:picChg chg="add mod">
          <ac:chgData name="Divyansh Srivastava" userId="4f46b25c-47e1-4546-aed9-f810afc2aceb" providerId="ADAL" clId="{1D669301-418D-4275-8AD7-8A32F6ECE509}" dt="2022-07-10T12:39:04.649" v="65" actId="1076"/>
          <ac:picMkLst>
            <pc:docMk/>
            <pc:sldMk cId="3010629241" sldId="295"/>
            <ac:picMk id="7" creationId="{647C3EAE-04B8-4F08-B9ED-654C9FFCCB79}"/>
          </ac:picMkLst>
        </pc:picChg>
        <pc:cxnChg chg="mod">
          <ac:chgData name="Divyansh Srivastava" userId="4f46b25c-47e1-4546-aed9-f810afc2aceb" providerId="ADAL" clId="{1D669301-418D-4275-8AD7-8A32F6ECE509}" dt="2022-07-10T12:24:19.886" v="29" actId="1076"/>
          <ac:cxnSpMkLst>
            <pc:docMk/>
            <pc:sldMk cId="3010629241" sldId="295"/>
            <ac:cxnSpMk id="11" creationId="{773410F3-5464-484D-81A6-CA1BC6EC9173}"/>
          </ac:cxnSpMkLst>
        </pc:cxnChg>
      </pc:sldChg>
      <pc:sldChg chg="modTransition modAnim">
        <pc:chgData name="Divyansh Srivastava" userId="4f46b25c-47e1-4546-aed9-f810afc2aceb" providerId="ADAL" clId="{1D669301-418D-4275-8AD7-8A32F6ECE509}" dt="2022-07-10T13:19:33.733" v="336"/>
        <pc:sldMkLst>
          <pc:docMk/>
          <pc:sldMk cId="2449743671" sldId="305"/>
        </pc:sldMkLst>
      </pc:sldChg>
      <pc:sldChg chg="modSp mod modTransition modAnim modNotesTx">
        <pc:chgData name="Divyansh Srivastava" userId="4f46b25c-47e1-4546-aed9-f810afc2aceb" providerId="ADAL" clId="{1D669301-418D-4275-8AD7-8A32F6ECE509}" dt="2022-07-10T13:19:33.733" v="336"/>
        <pc:sldMkLst>
          <pc:docMk/>
          <pc:sldMk cId="1374000355" sldId="307"/>
        </pc:sldMkLst>
        <pc:spChg chg="mod">
          <ac:chgData name="Divyansh Srivastava" userId="4f46b25c-47e1-4546-aed9-f810afc2aceb" providerId="ADAL" clId="{1D669301-418D-4275-8AD7-8A32F6ECE509}" dt="2022-07-10T13:09:17.122" v="218" actId="1076"/>
          <ac:spMkLst>
            <pc:docMk/>
            <pc:sldMk cId="1374000355" sldId="307"/>
            <ac:spMk id="8" creationId="{63020788-1F70-49E5-9F91-A34590D267D8}"/>
          </ac:spMkLst>
        </pc:spChg>
      </pc:sldChg>
      <pc:sldChg chg="modSp mod modTransition modAnim">
        <pc:chgData name="Divyansh Srivastava" userId="4f46b25c-47e1-4546-aed9-f810afc2aceb" providerId="ADAL" clId="{1D669301-418D-4275-8AD7-8A32F6ECE509}" dt="2022-07-10T13:19:33.733" v="336"/>
        <pc:sldMkLst>
          <pc:docMk/>
          <pc:sldMk cId="2741596238" sldId="308"/>
        </pc:sldMkLst>
        <pc:spChg chg="mod">
          <ac:chgData name="Divyansh Srivastava" userId="4f46b25c-47e1-4546-aed9-f810afc2aceb" providerId="ADAL" clId="{1D669301-418D-4275-8AD7-8A32F6ECE509}" dt="2022-07-10T13:12:20.335" v="253" actId="1076"/>
          <ac:spMkLst>
            <pc:docMk/>
            <pc:sldMk cId="2741596238" sldId="308"/>
            <ac:spMk id="8" creationId="{63020788-1F70-49E5-9F91-A34590D267D8}"/>
          </ac:spMkLst>
        </pc:spChg>
      </pc:sldChg>
      <pc:sldChg chg="modTransition modAnim">
        <pc:chgData name="Divyansh Srivastava" userId="4f46b25c-47e1-4546-aed9-f810afc2aceb" providerId="ADAL" clId="{1D669301-418D-4275-8AD7-8A32F6ECE509}" dt="2022-07-10T13:19:33.733" v="336"/>
        <pc:sldMkLst>
          <pc:docMk/>
          <pc:sldMk cId="1748978892" sldId="309"/>
        </pc:sldMkLst>
      </pc:sldChg>
      <pc:sldChg chg="modTransition modAnim">
        <pc:chgData name="Divyansh Srivastava" userId="4f46b25c-47e1-4546-aed9-f810afc2aceb" providerId="ADAL" clId="{1D669301-418D-4275-8AD7-8A32F6ECE509}" dt="2022-07-10T13:19:33.733" v="336"/>
        <pc:sldMkLst>
          <pc:docMk/>
          <pc:sldMk cId="3460969029" sldId="310"/>
        </pc:sldMkLst>
      </pc:sldChg>
      <pc:sldChg chg="addSp modSp mod modTransition modAnim">
        <pc:chgData name="Divyansh Srivastava" userId="4f46b25c-47e1-4546-aed9-f810afc2aceb" providerId="ADAL" clId="{1D669301-418D-4275-8AD7-8A32F6ECE509}" dt="2022-07-10T13:19:33.733" v="336"/>
        <pc:sldMkLst>
          <pc:docMk/>
          <pc:sldMk cId="2594755017" sldId="311"/>
        </pc:sldMkLst>
        <pc:picChg chg="add mod">
          <ac:chgData name="Divyansh Srivastava" userId="4f46b25c-47e1-4546-aed9-f810afc2aceb" providerId="ADAL" clId="{1D669301-418D-4275-8AD7-8A32F6ECE509}" dt="2022-07-10T12:57:09.898" v="106" actId="1076"/>
          <ac:picMkLst>
            <pc:docMk/>
            <pc:sldMk cId="2594755017" sldId="311"/>
            <ac:picMk id="5" creationId="{7EAD7B5D-AFF4-465A-9A6F-593F49885D46}"/>
          </ac:picMkLst>
        </pc:picChg>
        <pc:picChg chg="add mod">
          <ac:chgData name="Divyansh Srivastava" userId="4f46b25c-47e1-4546-aed9-f810afc2aceb" providerId="ADAL" clId="{1D669301-418D-4275-8AD7-8A32F6ECE509}" dt="2022-07-10T12:57:11.325" v="107" actId="1076"/>
          <ac:picMkLst>
            <pc:docMk/>
            <pc:sldMk cId="2594755017" sldId="311"/>
            <ac:picMk id="7" creationId="{8239F773-D2F8-48E3-A7C2-3972D94CFEAA}"/>
          </ac:picMkLst>
        </pc:picChg>
      </pc:sldChg>
      <pc:sldChg chg="addSp delSp modSp mod modTransition modAnim">
        <pc:chgData name="Divyansh Srivastava" userId="4f46b25c-47e1-4546-aed9-f810afc2aceb" providerId="ADAL" clId="{1D669301-418D-4275-8AD7-8A32F6ECE509}" dt="2022-07-10T13:19:33.733" v="336"/>
        <pc:sldMkLst>
          <pc:docMk/>
          <pc:sldMk cId="1764025703" sldId="312"/>
        </pc:sldMkLst>
        <pc:picChg chg="add del mod">
          <ac:chgData name="Divyansh Srivastava" userId="4f46b25c-47e1-4546-aed9-f810afc2aceb" providerId="ADAL" clId="{1D669301-418D-4275-8AD7-8A32F6ECE509}" dt="2022-07-10T12:55:43.702" v="79" actId="21"/>
          <ac:picMkLst>
            <pc:docMk/>
            <pc:sldMk cId="1764025703" sldId="312"/>
            <ac:picMk id="5" creationId="{3CF74255-6CAE-4487-9350-82FE756F0789}"/>
          </ac:picMkLst>
        </pc:picChg>
        <pc:picChg chg="add mod">
          <ac:chgData name="Divyansh Srivastava" userId="4f46b25c-47e1-4546-aed9-f810afc2aceb" providerId="ADAL" clId="{1D669301-418D-4275-8AD7-8A32F6ECE509}" dt="2022-07-10T12:56:51.076" v="99" actId="1076"/>
          <ac:picMkLst>
            <pc:docMk/>
            <pc:sldMk cId="1764025703" sldId="312"/>
            <ac:picMk id="7" creationId="{CF7B8C39-E7CE-4BFC-A333-A58F2C8A76D7}"/>
          </ac:picMkLst>
        </pc:picChg>
        <pc:picChg chg="add mod">
          <ac:chgData name="Divyansh Srivastava" userId="4f46b25c-47e1-4546-aed9-f810afc2aceb" providerId="ADAL" clId="{1D669301-418D-4275-8AD7-8A32F6ECE509}" dt="2022-07-10T12:56:49.035" v="98" actId="1076"/>
          <ac:picMkLst>
            <pc:docMk/>
            <pc:sldMk cId="1764025703" sldId="312"/>
            <ac:picMk id="10" creationId="{AF6F74C3-2048-4A3E-BF3E-48A18BAB2781}"/>
          </ac:picMkLst>
        </pc:picChg>
      </pc:sldChg>
      <pc:sldChg chg="addSp modSp mod modTransition modAnim">
        <pc:chgData name="Divyansh Srivastava" userId="4f46b25c-47e1-4546-aed9-f810afc2aceb" providerId="ADAL" clId="{1D669301-418D-4275-8AD7-8A32F6ECE509}" dt="2022-07-10T13:19:33.733" v="336"/>
        <pc:sldMkLst>
          <pc:docMk/>
          <pc:sldMk cId="2792377473" sldId="313"/>
        </pc:sldMkLst>
        <pc:spChg chg="mod">
          <ac:chgData name="Divyansh Srivastava" userId="4f46b25c-47e1-4546-aed9-f810afc2aceb" providerId="ADAL" clId="{1D669301-418D-4275-8AD7-8A32F6ECE509}" dt="2022-07-10T12:56:01.974" v="83" actId="14100"/>
          <ac:spMkLst>
            <pc:docMk/>
            <pc:sldMk cId="2792377473" sldId="313"/>
            <ac:spMk id="8" creationId="{63020788-1F70-49E5-9F91-A34590D267D8}"/>
          </ac:spMkLst>
        </pc:spChg>
        <pc:picChg chg="add mod">
          <ac:chgData name="Divyansh Srivastava" userId="4f46b25c-47e1-4546-aed9-f810afc2aceb" providerId="ADAL" clId="{1D669301-418D-4275-8AD7-8A32F6ECE509}" dt="2022-07-10T12:57:23.963" v="108" actId="1076"/>
          <ac:picMkLst>
            <pc:docMk/>
            <pc:sldMk cId="2792377473" sldId="313"/>
            <ac:picMk id="7" creationId="{1241970D-BDE4-4971-83C3-56B331ADB8F0}"/>
          </ac:picMkLst>
        </pc:picChg>
      </pc:sldChg>
      <pc:sldMasterChg chg="modTransition modSldLayout">
        <pc:chgData name="Divyansh Srivastava" userId="4f46b25c-47e1-4546-aed9-f810afc2aceb" providerId="ADAL" clId="{1D669301-418D-4275-8AD7-8A32F6ECE509}" dt="2022-07-10T13:19:33.733" v="336"/>
        <pc:sldMasterMkLst>
          <pc:docMk/>
          <pc:sldMasterMk cId="1345325769" sldId="2147483948"/>
        </pc:sldMasterMkLst>
        <pc:sldLayoutChg chg="modTransition">
          <pc:chgData name="Divyansh Srivastava" userId="4f46b25c-47e1-4546-aed9-f810afc2aceb" providerId="ADAL" clId="{1D669301-418D-4275-8AD7-8A32F6ECE509}" dt="2022-07-10T13:19:33.733" v="336"/>
          <pc:sldLayoutMkLst>
            <pc:docMk/>
            <pc:sldMasterMk cId="1345325769" sldId="2147483948"/>
            <pc:sldLayoutMk cId="4000769742" sldId="2147484110"/>
          </pc:sldLayoutMkLst>
        </pc:sldLayoutChg>
      </pc:sldMasterChg>
      <pc:sldMasterChg chg="modTransition modSldLayout">
        <pc:chgData name="Divyansh Srivastava" userId="4f46b25c-47e1-4546-aed9-f810afc2aceb" providerId="ADAL" clId="{1D669301-418D-4275-8AD7-8A32F6ECE509}" dt="2022-07-10T13:19:33.733" v="336"/>
        <pc:sldMasterMkLst>
          <pc:docMk/>
          <pc:sldMasterMk cId="329425280" sldId="2147483997"/>
        </pc:sldMasterMkLst>
        <pc:sldLayoutChg chg="modTransition">
          <pc:chgData name="Divyansh Srivastava" userId="4f46b25c-47e1-4546-aed9-f810afc2aceb" providerId="ADAL" clId="{1D669301-418D-4275-8AD7-8A32F6ECE509}" dt="2022-07-10T13:19:33.733" v="336"/>
          <pc:sldLayoutMkLst>
            <pc:docMk/>
            <pc:sldMasterMk cId="329425280" sldId="2147483997"/>
            <pc:sldLayoutMk cId="3270396454" sldId="2147484010"/>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28015072" sldId="2147484012"/>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332176735" sldId="2147484014"/>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781371032" sldId="2147484015"/>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1207166434" sldId="2147484016"/>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095243769" sldId="2147484018"/>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2435713231" sldId="2147484023"/>
          </pc:sldLayoutMkLst>
        </pc:sldLayoutChg>
        <pc:sldLayoutChg chg="modTransition">
          <pc:chgData name="Divyansh Srivastava" userId="4f46b25c-47e1-4546-aed9-f810afc2aceb" providerId="ADAL" clId="{1D669301-418D-4275-8AD7-8A32F6ECE509}" dt="2022-07-10T13:19:33.733" v="336"/>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BAC47982-5304-4723-A78D-AC0FDBACF1D0}"/>
    <pc:docChg chg="undo custSel delSld modSld modMainMaster">
      <pc:chgData name="Srivastava, Divyansh" userId="4f46b25c-47e1-4546-aed9-f810afc2aceb" providerId="ADAL" clId="{BAC47982-5304-4723-A78D-AC0FDBACF1D0}" dt="2023-04-12T04:51:19.524" v="3702"/>
      <pc:docMkLst>
        <pc:docMk/>
      </pc:docMkLst>
      <pc:sldChg chg="addSp modSp mod modTransition modAnim">
        <pc:chgData name="Srivastava, Divyansh" userId="4f46b25c-47e1-4546-aed9-f810afc2aceb" providerId="ADAL" clId="{BAC47982-5304-4723-A78D-AC0FDBACF1D0}" dt="2023-04-11T18:09:13.141" v="3424" actId="1076"/>
        <pc:sldMkLst>
          <pc:docMk/>
          <pc:sldMk cId="339079346" sldId="260"/>
        </pc:sldMkLst>
        <pc:spChg chg="mod">
          <ac:chgData name="Srivastava, Divyansh" userId="4f46b25c-47e1-4546-aed9-f810afc2aceb" providerId="ADAL" clId="{BAC47982-5304-4723-A78D-AC0FDBACF1D0}" dt="2023-04-11T16:19:56.765" v="394" actId="1076"/>
          <ac:spMkLst>
            <pc:docMk/>
            <pc:sldMk cId="339079346" sldId="260"/>
            <ac:spMk id="8" creationId="{63020788-1F70-49E5-9F91-A34590D267D8}"/>
          </ac:spMkLst>
        </pc:spChg>
        <pc:spChg chg="add mod">
          <ac:chgData name="Srivastava, Divyansh" userId="4f46b25c-47e1-4546-aed9-f810afc2aceb" providerId="ADAL" clId="{BAC47982-5304-4723-A78D-AC0FDBACF1D0}" dt="2023-04-11T16:21:28.653" v="404" actId="1076"/>
          <ac:spMkLst>
            <pc:docMk/>
            <pc:sldMk cId="339079346" sldId="260"/>
            <ac:spMk id="9" creationId="{E26CD96A-7C5F-2665-9A73-05815DC86728}"/>
          </ac:spMkLst>
        </pc:spChg>
        <pc:spChg chg="mod">
          <ac:chgData name="Srivastava, Divyansh" userId="4f46b25c-47e1-4546-aed9-f810afc2aceb" providerId="ADAL" clId="{BAC47982-5304-4723-A78D-AC0FDBACF1D0}" dt="2023-04-11T16:45:39.994" v="1489" actId="404"/>
          <ac:spMkLst>
            <pc:docMk/>
            <pc:sldMk cId="339079346" sldId="260"/>
            <ac:spMk id="17" creationId="{00000000-0000-0000-0000-000000000000}"/>
          </ac:spMkLst>
        </pc:spChg>
        <pc:spChg chg="add mod">
          <ac:chgData name="Srivastava, Divyansh" userId="4f46b25c-47e1-4546-aed9-f810afc2aceb" providerId="ADAL" clId="{BAC47982-5304-4723-A78D-AC0FDBACF1D0}" dt="2023-04-11T16:21:28.653" v="404" actId="1076"/>
          <ac:spMkLst>
            <pc:docMk/>
            <pc:sldMk cId="339079346" sldId="260"/>
            <ac:spMk id="26" creationId="{09C2FF7E-F72C-7E67-CBC5-7AEB55EEBD3B}"/>
          </ac:spMkLst>
        </pc:spChg>
        <pc:spChg chg="add mod">
          <ac:chgData name="Srivastava, Divyansh" userId="4f46b25c-47e1-4546-aed9-f810afc2aceb" providerId="ADAL" clId="{BAC47982-5304-4723-A78D-AC0FDBACF1D0}" dt="2023-04-11T16:21:28.653" v="404" actId="1076"/>
          <ac:spMkLst>
            <pc:docMk/>
            <pc:sldMk cId="339079346" sldId="260"/>
            <ac:spMk id="27" creationId="{B5F218E3-E3C0-33E0-57A1-BF8C85A41FDA}"/>
          </ac:spMkLst>
        </pc:spChg>
        <pc:spChg chg="add mod">
          <ac:chgData name="Srivastava, Divyansh" userId="4f46b25c-47e1-4546-aed9-f810afc2aceb" providerId="ADAL" clId="{BAC47982-5304-4723-A78D-AC0FDBACF1D0}" dt="2023-04-11T16:21:28.653" v="404" actId="1076"/>
          <ac:spMkLst>
            <pc:docMk/>
            <pc:sldMk cId="339079346" sldId="260"/>
            <ac:spMk id="29" creationId="{ECF9BFAA-EECE-B669-DBE8-DCB9780C6292}"/>
          </ac:spMkLst>
        </pc:spChg>
        <pc:spChg chg="add mod">
          <ac:chgData name="Srivastava, Divyansh" userId="4f46b25c-47e1-4546-aed9-f810afc2aceb" providerId="ADAL" clId="{BAC47982-5304-4723-A78D-AC0FDBACF1D0}" dt="2023-04-11T18:09:13.141" v="3424" actId="1076"/>
          <ac:spMkLst>
            <pc:docMk/>
            <pc:sldMk cId="339079346" sldId="260"/>
            <ac:spMk id="30" creationId="{F2986D03-3CA6-BA1F-2B8D-BB4A9B922D11}"/>
          </ac:spMkLst>
        </pc:spChg>
        <pc:picChg chg="add mod">
          <ac:chgData name="Srivastava, Divyansh" userId="4f46b25c-47e1-4546-aed9-f810afc2aceb" providerId="ADAL" clId="{BAC47982-5304-4723-A78D-AC0FDBACF1D0}" dt="2023-04-11T16:21:28.653" v="404" actId="1076"/>
          <ac:picMkLst>
            <pc:docMk/>
            <pc:sldMk cId="339079346" sldId="260"/>
            <ac:picMk id="3" creationId="{99FABE7D-76B8-84F3-1F39-CEC37193B631}"/>
          </ac:picMkLst>
        </pc:picChg>
        <pc:picChg chg="add mod">
          <ac:chgData name="Srivastava, Divyansh" userId="4f46b25c-47e1-4546-aed9-f810afc2aceb" providerId="ADAL" clId="{BAC47982-5304-4723-A78D-AC0FDBACF1D0}" dt="2023-04-11T16:21:28.653" v="404" actId="1076"/>
          <ac:picMkLst>
            <pc:docMk/>
            <pc:sldMk cId="339079346" sldId="260"/>
            <ac:picMk id="5" creationId="{5251172B-7FCC-E438-1FDD-A181F450D460}"/>
          </ac:picMkLst>
        </pc:picChg>
        <pc:picChg chg="add mod">
          <ac:chgData name="Srivastava, Divyansh" userId="4f46b25c-47e1-4546-aed9-f810afc2aceb" providerId="ADAL" clId="{BAC47982-5304-4723-A78D-AC0FDBACF1D0}" dt="2023-04-11T16:21:28.653" v="404" actId="1076"/>
          <ac:picMkLst>
            <pc:docMk/>
            <pc:sldMk cId="339079346" sldId="260"/>
            <ac:picMk id="6" creationId="{92F8E370-E21A-DAF6-90F6-A820FA2F9D84}"/>
          </ac:picMkLst>
        </pc:picChg>
        <pc:picChg chg="add mod">
          <ac:chgData name="Srivastava, Divyansh" userId="4f46b25c-47e1-4546-aed9-f810afc2aceb" providerId="ADAL" clId="{BAC47982-5304-4723-A78D-AC0FDBACF1D0}" dt="2023-04-11T16:21:28.653" v="404" actId="1076"/>
          <ac:picMkLst>
            <pc:docMk/>
            <pc:sldMk cId="339079346" sldId="260"/>
            <ac:picMk id="10" creationId="{D9951ADC-0B47-7CBE-F164-7FEDCEED7556}"/>
          </ac:picMkLst>
        </pc:picChg>
        <pc:picChg chg="add mod">
          <ac:chgData name="Srivastava, Divyansh" userId="4f46b25c-47e1-4546-aed9-f810afc2aceb" providerId="ADAL" clId="{BAC47982-5304-4723-A78D-AC0FDBACF1D0}" dt="2023-04-11T16:21:28.653" v="404" actId="1076"/>
          <ac:picMkLst>
            <pc:docMk/>
            <pc:sldMk cId="339079346" sldId="260"/>
            <ac:picMk id="12" creationId="{F028E625-EA14-F4B7-4ACF-6BD4F606F5FD}"/>
          </ac:picMkLst>
        </pc:picChg>
        <pc:picChg chg="add mod">
          <ac:chgData name="Srivastava, Divyansh" userId="4f46b25c-47e1-4546-aed9-f810afc2aceb" providerId="ADAL" clId="{BAC47982-5304-4723-A78D-AC0FDBACF1D0}" dt="2023-04-11T16:21:28.653" v="404" actId="1076"/>
          <ac:picMkLst>
            <pc:docMk/>
            <pc:sldMk cId="339079346" sldId="260"/>
            <ac:picMk id="13" creationId="{3466AB48-F67F-6E49-A0D5-E972C6CE9458}"/>
          </ac:picMkLst>
        </pc:picChg>
        <pc:picChg chg="add mod">
          <ac:chgData name="Srivastava, Divyansh" userId="4f46b25c-47e1-4546-aed9-f810afc2aceb" providerId="ADAL" clId="{BAC47982-5304-4723-A78D-AC0FDBACF1D0}" dt="2023-04-11T16:21:28.653" v="404" actId="1076"/>
          <ac:picMkLst>
            <pc:docMk/>
            <pc:sldMk cId="339079346" sldId="260"/>
            <ac:picMk id="14" creationId="{3AFB8847-9515-9FE3-82FF-AE2A0236449E}"/>
          </ac:picMkLst>
        </pc:picChg>
        <pc:picChg chg="add mod">
          <ac:chgData name="Srivastava, Divyansh" userId="4f46b25c-47e1-4546-aed9-f810afc2aceb" providerId="ADAL" clId="{BAC47982-5304-4723-A78D-AC0FDBACF1D0}" dt="2023-04-11T16:21:28.653" v="404" actId="1076"/>
          <ac:picMkLst>
            <pc:docMk/>
            <pc:sldMk cId="339079346" sldId="260"/>
            <ac:picMk id="15" creationId="{DA8D373B-6A4E-4DB0-615B-C0CB75F47D5D}"/>
          </ac:picMkLst>
        </pc:picChg>
        <pc:picChg chg="add mod">
          <ac:chgData name="Srivastava, Divyansh" userId="4f46b25c-47e1-4546-aed9-f810afc2aceb" providerId="ADAL" clId="{BAC47982-5304-4723-A78D-AC0FDBACF1D0}" dt="2023-04-11T16:21:28.653" v="404" actId="1076"/>
          <ac:picMkLst>
            <pc:docMk/>
            <pc:sldMk cId="339079346" sldId="260"/>
            <ac:picMk id="22" creationId="{DB2FF1BC-15FA-75A3-2234-05DCBBD23C93}"/>
          </ac:picMkLst>
        </pc:picChg>
        <pc:picChg chg="add mod">
          <ac:chgData name="Srivastava, Divyansh" userId="4f46b25c-47e1-4546-aed9-f810afc2aceb" providerId="ADAL" clId="{BAC47982-5304-4723-A78D-AC0FDBACF1D0}" dt="2023-04-11T16:21:28.653" v="404" actId="1076"/>
          <ac:picMkLst>
            <pc:docMk/>
            <pc:sldMk cId="339079346" sldId="260"/>
            <ac:picMk id="23" creationId="{E44D5AB6-8B0B-212B-81F6-675642B73973}"/>
          </ac:picMkLst>
        </pc:picChg>
        <pc:picChg chg="add mod">
          <ac:chgData name="Srivastava, Divyansh" userId="4f46b25c-47e1-4546-aed9-f810afc2aceb" providerId="ADAL" clId="{BAC47982-5304-4723-A78D-AC0FDBACF1D0}" dt="2023-04-11T16:21:28.653" v="404" actId="1076"/>
          <ac:picMkLst>
            <pc:docMk/>
            <pc:sldMk cId="339079346" sldId="260"/>
            <ac:picMk id="28" creationId="{CC2676D6-4141-9694-6A85-3F77D9D5A48C}"/>
          </ac:picMkLst>
        </pc:picChg>
        <pc:cxnChg chg="add mod">
          <ac:chgData name="Srivastava, Divyansh" userId="4f46b25c-47e1-4546-aed9-f810afc2aceb" providerId="ADAL" clId="{BAC47982-5304-4723-A78D-AC0FDBACF1D0}" dt="2023-04-11T16:21:28.653" v="404" actId="1076"/>
          <ac:cxnSpMkLst>
            <pc:docMk/>
            <pc:sldMk cId="339079346" sldId="260"/>
            <ac:cxnSpMk id="7" creationId="{C51D0F7B-64B6-8CDC-3DE3-414420670FA4}"/>
          </ac:cxnSpMkLst>
        </pc:cxnChg>
        <pc:cxnChg chg="mod">
          <ac:chgData name="Srivastava, Divyansh" userId="4f46b25c-47e1-4546-aed9-f810afc2aceb" providerId="ADAL" clId="{BAC47982-5304-4723-A78D-AC0FDBACF1D0}" dt="2023-04-11T16:21:42.521" v="405" actId="1076"/>
          <ac:cxnSpMkLst>
            <pc:docMk/>
            <pc:sldMk cId="339079346" sldId="260"/>
            <ac:cxnSpMk id="11" creationId="{773410F3-5464-484D-81A6-CA1BC6EC9173}"/>
          </ac:cxnSpMkLst>
        </pc:cxnChg>
        <pc:cxnChg chg="add mod">
          <ac:chgData name="Srivastava, Divyansh" userId="4f46b25c-47e1-4546-aed9-f810afc2aceb" providerId="ADAL" clId="{BAC47982-5304-4723-A78D-AC0FDBACF1D0}" dt="2023-04-11T16:21:28.653" v="404" actId="1076"/>
          <ac:cxnSpMkLst>
            <pc:docMk/>
            <pc:sldMk cId="339079346" sldId="260"/>
            <ac:cxnSpMk id="16" creationId="{1766D604-DA8C-507C-E9DB-AD6C5F1785B0}"/>
          </ac:cxnSpMkLst>
        </pc:cxnChg>
        <pc:cxnChg chg="add mod">
          <ac:chgData name="Srivastava, Divyansh" userId="4f46b25c-47e1-4546-aed9-f810afc2aceb" providerId="ADAL" clId="{BAC47982-5304-4723-A78D-AC0FDBACF1D0}" dt="2023-04-11T16:21:28.653" v="404" actId="1076"/>
          <ac:cxnSpMkLst>
            <pc:docMk/>
            <pc:sldMk cId="339079346" sldId="260"/>
            <ac:cxnSpMk id="18" creationId="{14EC199D-8959-5201-E97D-2F308893BA8F}"/>
          </ac:cxnSpMkLst>
        </pc:cxnChg>
        <pc:cxnChg chg="add mod">
          <ac:chgData name="Srivastava, Divyansh" userId="4f46b25c-47e1-4546-aed9-f810afc2aceb" providerId="ADAL" clId="{BAC47982-5304-4723-A78D-AC0FDBACF1D0}" dt="2023-04-11T16:21:28.653" v="404" actId="1076"/>
          <ac:cxnSpMkLst>
            <pc:docMk/>
            <pc:sldMk cId="339079346" sldId="260"/>
            <ac:cxnSpMk id="19" creationId="{F6DFFB57-E673-85C3-066B-AFACD9DAB00E}"/>
          </ac:cxnSpMkLst>
        </pc:cxnChg>
        <pc:cxnChg chg="add mod">
          <ac:chgData name="Srivastava, Divyansh" userId="4f46b25c-47e1-4546-aed9-f810afc2aceb" providerId="ADAL" clId="{BAC47982-5304-4723-A78D-AC0FDBACF1D0}" dt="2023-04-11T16:21:28.653" v="404" actId="1076"/>
          <ac:cxnSpMkLst>
            <pc:docMk/>
            <pc:sldMk cId="339079346" sldId="260"/>
            <ac:cxnSpMk id="20" creationId="{2141576A-F8FD-2257-C268-B57F8A6BF7B3}"/>
          </ac:cxnSpMkLst>
        </pc:cxnChg>
        <pc:cxnChg chg="add mod">
          <ac:chgData name="Srivastava, Divyansh" userId="4f46b25c-47e1-4546-aed9-f810afc2aceb" providerId="ADAL" clId="{BAC47982-5304-4723-A78D-AC0FDBACF1D0}" dt="2023-04-11T16:21:28.653" v="404" actId="1076"/>
          <ac:cxnSpMkLst>
            <pc:docMk/>
            <pc:sldMk cId="339079346" sldId="260"/>
            <ac:cxnSpMk id="21" creationId="{4F306613-9E96-1071-983D-F79C6000C8E8}"/>
          </ac:cxnSpMkLst>
        </pc:cxnChg>
        <pc:cxnChg chg="add mod">
          <ac:chgData name="Srivastava, Divyansh" userId="4f46b25c-47e1-4546-aed9-f810afc2aceb" providerId="ADAL" clId="{BAC47982-5304-4723-A78D-AC0FDBACF1D0}" dt="2023-04-11T16:21:28.653" v="404" actId="1076"/>
          <ac:cxnSpMkLst>
            <pc:docMk/>
            <pc:sldMk cId="339079346" sldId="260"/>
            <ac:cxnSpMk id="24" creationId="{BFADAFEF-DA22-C89F-C9EF-2A74DA83611F}"/>
          </ac:cxnSpMkLst>
        </pc:cxnChg>
        <pc:cxnChg chg="add mod">
          <ac:chgData name="Srivastava, Divyansh" userId="4f46b25c-47e1-4546-aed9-f810afc2aceb" providerId="ADAL" clId="{BAC47982-5304-4723-A78D-AC0FDBACF1D0}" dt="2023-04-11T16:21:28.653" v="404" actId="1076"/>
          <ac:cxnSpMkLst>
            <pc:docMk/>
            <pc:sldMk cId="339079346" sldId="260"/>
            <ac:cxnSpMk id="25" creationId="{656C8B9F-3073-E4E1-D581-4BDE9FDE7459}"/>
          </ac:cxnSpMkLst>
        </pc:cxnChg>
      </pc:sldChg>
      <pc:sldChg chg="addSp modSp mod modTransition modAnim">
        <pc:chgData name="Srivastava, Divyansh" userId="4f46b25c-47e1-4546-aed9-f810afc2aceb" providerId="ADAL" clId="{BAC47982-5304-4723-A78D-AC0FDBACF1D0}" dt="2023-04-11T18:13:08.736" v="3462" actId="14100"/>
        <pc:sldMkLst>
          <pc:docMk/>
          <pc:sldMk cId="334930986" sldId="269"/>
        </pc:sldMkLst>
        <pc:spChg chg="mod">
          <ac:chgData name="Srivastava, Divyansh" userId="4f46b25c-47e1-4546-aed9-f810afc2aceb" providerId="ADAL" clId="{BAC47982-5304-4723-A78D-AC0FDBACF1D0}" dt="2023-04-11T14:54:00.191" v="18" actId="20577"/>
          <ac:spMkLst>
            <pc:docMk/>
            <pc:sldMk cId="334930986" sldId="269"/>
            <ac:spMk id="2" creationId="{ECB885A9-0A77-4196-9589-30504234E317}"/>
          </ac:spMkLst>
        </pc:spChg>
        <pc:cxnChg chg="add mod">
          <ac:chgData name="Srivastava, Divyansh" userId="4f46b25c-47e1-4546-aed9-f810afc2aceb" providerId="ADAL" clId="{BAC47982-5304-4723-A78D-AC0FDBACF1D0}" dt="2023-04-11T18:13:08.736" v="3462" actId="14100"/>
          <ac:cxnSpMkLst>
            <pc:docMk/>
            <pc:sldMk cId="334930986" sldId="269"/>
            <ac:cxnSpMk id="4" creationId="{90D8F64D-AEB7-94F3-0F86-267B21CF600E}"/>
          </ac:cxnSpMkLst>
        </pc:cxnChg>
      </pc:sldChg>
      <pc:sldChg chg="modTransition">
        <pc:chgData name="Srivastava, Divyansh" userId="4f46b25c-47e1-4546-aed9-f810afc2aceb" providerId="ADAL" clId="{BAC47982-5304-4723-A78D-AC0FDBACF1D0}" dt="2023-04-11T18:03:43.490" v="3365"/>
        <pc:sldMkLst>
          <pc:docMk/>
          <pc:sldMk cId="4184462175" sldId="289"/>
        </pc:sldMkLst>
      </pc:sldChg>
      <pc:sldChg chg="addSp delSp modSp mod modTransition addAnim delAnim modAnim">
        <pc:chgData name="Srivastava, Divyansh" userId="4f46b25c-47e1-4546-aed9-f810afc2aceb" providerId="ADAL" clId="{BAC47982-5304-4723-A78D-AC0FDBACF1D0}" dt="2023-04-11T18:12:39.300" v="3459"/>
        <pc:sldMkLst>
          <pc:docMk/>
          <pc:sldMk cId="1957995137" sldId="290"/>
        </pc:sldMkLst>
        <pc:spChg chg="mod">
          <ac:chgData name="Srivastava, Divyansh" userId="4f46b25c-47e1-4546-aed9-f810afc2aceb" providerId="ADAL" clId="{BAC47982-5304-4723-A78D-AC0FDBACF1D0}" dt="2023-04-11T17:56:44.449" v="3313" actId="313"/>
          <ac:spMkLst>
            <pc:docMk/>
            <pc:sldMk cId="1957995137" sldId="290"/>
            <ac:spMk id="10" creationId="{33AB2153-690F-48EC-952D-2063C51BB6BA}"/>
          </ac:spMkLst>
        </pc:spChg>
        <pc:spChg chg="mod">
          <ac:chgData name="Srivastava, Divyansh" userId="4f46b25c-47e1-4546-aed9-f810afc2aceb" providerId="ADAL" clId="{BAC47982-5304-4723-A78D-AC0FDBACF1D0}" dt="2023-04-11T17:56:35.769" v="3310" actId="1076"/>
          <ac:spMkLst>
            <pc:docMk/>
            <pc:sldMk cId="1957995137" sldId="290"/>
            <ac:spMk id="17" creationId="{00000000-0000-0000-0000-000000000000}"/>
          </ac:spMkLst>
        </pc:spChg>
        <pc:cxnChg chg="add del mod">
          <ac:chgData name="Srivastava, Divyansh" userId="4f46b25c-47e1-4546-aed9-f810afc2aceb" providerId="ADAL" clId="{BAC47982-5304-4723-A78D-AC0FDBACF1D0}" dt="2023-04-11T18:12:37.362" v="3458" actId="478"/>
          <ac:cxnSpMkLst>
            <pc:docMk/>
            <pc:sldMk cId="1957995137" sldId="290"/>
            <ac:cxnSpMk id="11" creationId="{773410F3-5464-484D-81A6-CA1BC6EC9173}"/>
          </ac:cxnSpMkLst>
        </pc:cxnChg>
      </pc:sldChg>
      <pc:sldChg chg="delSp modSp mod modTransition delAnim modAnim modNotesTx">
        <pc:chgData name="Srivastava, Divyansh" userId="4f46b25c-47e1-4546-aed9-f810afc2aceb" providerId="ADAL" clId="{BAC47982-5304-4723-A78D-AC0FDBACF1D0}" dt="2023-04-11T18:03:43.490" v="3365"/>
        <pc:sldMkLst>
          <pc:docMk/>
          <pc:sldMk cId="3446063018" sldId="291"/>
        </pc:sldMkLst>
        <pc:spChg chg="mod">
          <ac:chgData name="Srivastava, Divyansh" userId="4f46b25c-47e1-4546-aed9-f810afc2aceb" providerId="ADAL" clId="{BAC47982-5304-4723-A78D-AC0FDBACF1D0}" dt="2023-04-11T17:08:56.291" v="1914" actId="21"/>
          <ac:spMkLst>
            <pc:docMk/>
            <pc:sldMk cId="3446063018" sldId="291"/>
            <ac:spMk id="9" creationId="{F409A165-1800-4A0F-950A-31B13F4A9E4D}"/>
          </ac:spMkLst>
        </pc:spChg>
        <pc:spChg chg="mod">
          <ac:chgData name="Srivastava, Divyansh" userId="4f46b25c-47e1-4546-aed9-f810afc2aceb" providerId="ADAL" clId="{BAC47982-5304-4723-A78D-AC0FDBACF1D0}" dt="2023-04-11T15:00:31.968" v="240" actId="1076"/>
          <ac:spMkLst>
            <pc:docMk/>
            <pc:sldMk cId="3446063018" sldId="291"/>
            <ac:spMk id="10" creationId="{33AB2153-690F-48EC-952D-2063C51BB6BA}"/>
          </ac:spMkLst>
        </pc:spChg>
        <pc:spChg chg="mod">
          <ac:chgData name="Srivastava, Divyansh" userId="4f46b25c-47e1-4546-aed9-f810afc2aceb" providerId="ADAL" clId="{BAC47982-5304-4723-A78D-AC0FDBACF1D0}" dt="2023-04-11T16:15:48.203" v="280" actId="1076"/>
          <ac:spMkLst>
            <pc:docMk/>
            <pc:sldMk cId="3446063018" sldId="291"/>
            <ac:spMk id="17" creationId="{00000000-0000-0000-0000-000000000000}"/>
          </ac:spMkLst>
        </pc:spChg>
        <pc:picChg chg="del mod">
          <ac:chgData name="Srivastava, Divyansh" userId="4f46b25c-47e1-4546-aed9-f810afc2aceb" providerId="ADAL" clId="{BAC47982-5304-4723-A78D-AC0FDBACF1D0}" dt="2023-04-11T14:59:30.584" v="228" actId="478"/>
          <ac:picMkLst>
            <pc:docMk/>
            <pc:sldMk cId="3446063018" sldId="291"/>
            <ac:picMk id="5" creationId="{EF7367F9-F85C-47A6-86E2-38E0E1CBB61E}"/>
          </ac:picMkLst>
        </pc:picChg>
        <pc:cxnChg chg="mod">
          <ac:chgData name="Srivastava, Divyansh" userId="4f46b25c-47e1-4546-aed9-f810afc2aceb" providerId="ADAL" clId="{BAC47982-5304-4723-A78D-AC0FDBACF1D0}" dt="2023-04-11T16:15:53.728" v="282" actId="1076"/>
          <ac:cxnSpMkLst>
            <pc:docMk/>
            <pc:sldMk cId="3446063018" sldId="291"/>
            <ac:cxnSpMk id="11" creationId="{773410F3-5464-484D-81A6-CA1BC6EC9173}"/>
          </ac:cxnSpMkLst>
        </pc:cxnChg>
      </pc:sldChg>
      <pc:sldChg chg="del">
        <pc:chgData name="Srivastava, Divyansh" userId="4f46b25c-47e1-4546-aed9-f810afc2aceb" providerId="ADAL" clId="{BAC47982-5304-4723-A78D-AC0FDBACF1D0}" dt="2023-04-11T14:58:57.346" v="217" actId="2696"/>
        <pc:sldMkLst>
          <pc:docMk/>
          <pc:sldMk cId="2975890938" sldId="292"/>
        </pc:sldMkLst>
      </pc:sldChg>
      <pc:sldChg chg="addSp delSp modSp mod modTransition delAnim modAnim">
        <pc:chgData name="Srivastava, Divyansh" userId="4f46b25c-47e1-4546-aed9-f810afc2aceb" providerId="ADAL" clId="{BAC47982-5304-4723-A78D-AC0FDBACF1D0}" dt="2023-04-11T18:16:04.563" v="3488"/>
        <pc:sldMkLst>
          <pc:docMk/>
          <pc:sldMk cId="3010629241" sldId="295"/>
        </pc:sldMkLst>
        <pc:spChg chg="add mod">
          <ac:chgData name="Srivastava, Divyansh" userId="4f46b25c-47e1-4546-aed9-f810afc2aceb" providerId="ADAL" clId="{BAC47982-5304-4723-A78D-AC0FDBACF1D0}" dt="2023-04-11T16:43:55.277" v="1456" actId="113"/>
          <ac:spMkLst>
            <pc:docMk/>
            <pc:sldMk cId="3010629241" sldId="295"/>
            <ac:spMk id="3" creationId="{E89A2474-CF4C-7546-9213-DC70BE4B540C}"/>
          </ac:spMkLst>
        </pc:spChg>
        <pc:spChg chg="del mod">
          <ac:chgData name="Srivastava, Divyansh" userId="4f46b25c-47e1-4546-aed9-f810afc2aceb" providerId="ADAL" clId="{BAC47982-5304-4723-A78D-AC0FDBACF1D0}" dt="2023-04-11T16:32:03.148" v="785"/>
          <ac:spMkLst>
            <pc:docMk/>
            <pc:sldMk cId="3010629241" sldId="295"/>
            <ac:spMk id="15" creationId="{C6957C5C-F02A-4B54-9B69-B0AE2C907C6E}"/>
          </ac:spMkLst>
        </pc:spChg>
        <pc:spChg chg="mod">
          <ac:chgData name="Srivastava, Divyansh" userId="4f46b25c-47e1-4546-aed9-f810afc2aceb" providerId="ADAL" clId="{BAC47982-5304-4723-A78D-AC0FDBACF1D0}" dt="2023-04-11T16:45:54.034" v="1491" actId="404"/>
          <ac:spMkLst>
            <pc:docMk/>
            <pc:sldMk cId="3010629241" sldId="295"/>
            <ac:spMk id="17" creationId="{00000000-0000-0000-0000-000000000000}"/>
          </ac:spMkLst>
        </pc:spChg>
        <pc:picChg chg="del">
          <ac:chgData name="Srivastava, Divyansh" userId="4f46b25c-47e1-4546-aed9-f810afc2aceb" providerId="ADAL" clId="{BAC47982-5304-4723-A78D-AC0FDBACF1D0}" dt="2023-04-11T16:31:33.567" v="781" actId="478"/>
          <ac:picMkLst>
            <pc:docMk/>
            <pc:sldMk cId="3010629241" sldId="295"/>
            <ac:picMk id="5" creationId="{3777D74C-4361-417B-B042-1230FCF05CF6}"/>
          </ac:picMkLst>
        </pc:picChg>
        <pc:picChg chg="del">
          <ac:chgData name="Srivastava, Divyansh" userId="4f46b25c-47e1-4546-aed9-f810afc2aceb" providerId="ADAL" clId="{BAC47982-5304-4723-A78D-AC0FDBACF1D0}" dt="2023-04-11T16:31:32.129" v="780" actId="478"/>
          <ac:picMkLst>
            <pc:docMk/>
            <pc:sldMk cId="3010629241" sldId="295"/>
            <ac:picMk id="7" creationId="{647C3EAE-04B8-4F08-B9ED-654C9FFCCB79}"/>
          </ac:picMkLst>
        </pc:picChg>
      </pc:sldChg>
      <pc:sldChg chg="addSp delSp modSp mod modTransition delAnim modAnim">
        <pc:chgData name="Srivastava, Divyansh" userId="4f46b25c-47e1-4546-aed9-f810afc2aceb" providerId="ADAL" clId="{BAC47982-5304-4723-A78D-AC0FDBACF1D0}" dt="2023-04-11T18:03:55.378" v="3371"/>
        <pc:sldMkLst>
          <pc:docMk/>
          <pc:sldMk cId="2449743671" sldId="305"/>
        </pc:sldMkLst>
        <pc:spChg chg="add mod">
          <ac:chgData name="Srivastava, Divyansh" userId="4f46b25c-47e1-4546-aed9-f810afc2aceb" providerId="ADAL" clId="{BAC47982-5304-4723-A78D-AC0FDBACF1D0}" dt="2023-04-11T17:05:59.771" v="1904" actId="2711"/>
          <ac:spMkLst>
            <pc:docMk/>
            <pc:sldMk cId="2449743671" sldId="305"/>
            <ac:spMk id="3" creationId="{9592DE56-1D4C-A7EC-DF66-2106CD77C621}"/>
          </ac:spMkLst>
        </pc:spChg>
        <pc:spChg chg="mod">
          <ac:chgData name="Srivastava, Divyansh" userId="4f46b25c-47e1-4546-aed9-f810afc2aceb" providerId="ADAL" clId="{BAC47982-5304-4723-A78D-AC0FDBACF1D0}" dt="2023-04-11T14:55:35.061" v="130" actId="20577"/>
          <ac:spMkLst>
            <pc:docMk/>
            <pc:sldMk cId="2449743671" sldId="305"/>
            <ac:spMk id="17" creationId="{00000000-0000-0000-0000-000000000000}"/>
          </ac:spMkLst>
        </pc:spChg>
        <pc:picChg chg="del">
          <ac:chgData name="Srivastava, Divyansh" userId="4f46b25c-47e1-4546-aed9-f810afc2aceb" providerId="ADAL" clId="{BAC47982-5304-4723-A78D-AC0FDBACF1D0}" dt="2023-04-11T14:55:37.150" v="131" actId="478"/>
          <ac:picMkLst>
            <pc:docMk/>
            <pc:sldMk cId="2449743671" sldId="305"/>
            <ac:picMk id="9" creationId="{5246197C-AC71-4FCB-B955-379FDB6C9B17}"/>
          </ac:picMkLst>
        </pc:picChg>
      </pc:sldChg>
      <pc:sldChg chg="addSp delSp modSp mod modTransition delAnim modAnim modNotesTx">
        <pc:chgData name="Srivastava, Divyansh" userId="4f46b25c-47e1-4546-aed9-f810afc2aceb" providerId="ADAL" clId="{BAC47982-5304-4723-A78D-AC0FDBACF1D0}" dt="2023-04-11T18:14:52.824" v="3478"/>
        <pc:sldMkLst>
          <pc:docMk/>
          <pc:sldMk cId="1374000355" sldId="307"/>
        </pc:sldMkLst>
        <pc:spChg chg="add del mod">
          <ac:chgData name="Srivastava, Divyansh" userId="4f46b25c-47e1-4546-aed9-f810afc2aceb" providerId="ADAL" clId="{BAC47982-5304-4723-A78D-AC0FDBACF1D0}" dt="2023-04-11T16:30:57.783" v="762" actId="478"/>
          <ac:spMkLst>
            <pc:docMk/>
            <pc:sldMk cId="1374000355" sldId="307"/>
            <ac:spMk id="3" creationId="{FC60F72B-34A6-FC7F-7E7E-5A99002312A5}"/>
          </ac:spMkLst>
        </pc:spChg>
        <pc:spChg chg="add del mod">
          <ac:chgData name="Srivastava, Divyansh" userId="4f46b25c-47e1-4546-aed9-f810afc2aceb" providerId="ADAL" clId="{BAC47982-5304-4723-A78D-AC0FDBACF1D0}" dt="2023-04-11T16:31:08.200" v="764" actId="478"/>
          <ac:spMkLst>
            <pc:docMk/>
            <pc:sldMk cId="1374000355" sldId="307"/>
            <ac:spMk id="6" creationId="{5A49294C-72A6-AE0A-8DD7-EBEA8D17FF69}"/>
          </ac:spMkLst>
        </pc:spChg>
        <pc:spChg chg="del mod">
          <ac:chgData name="Srivastava, Divyansh" userId="4f46b25c-47e1-4546-aed9-f810afc2aceb" providerId="ADAL" clId="{BAC47982-5304-4723-A78D-AC0FDBACF1D0}" dt="2023-04-11T16:30:54.107" v="761" actId="478"/>
          <ac:spMkLst>
            <pc:docMk/>
            <pc:sldMk cId="1374000355" sldId="307"/>
            <ac:spMk id="8" creationId="{63020788-1F70-49E5-9F91-A34590D267D8}"/>
          </ac:spMkLst>
        </pc:spChg>
        <pc:spChg chg="add mod">
          <ac:chgData name="Srivastava, Divyansh" userId="4f46b25c-47e1-4546-aed9-f810afc2aceb" providerId="ADAL" clId="{BAC47982-5304-4723-A78D-AC0FDBACF1D0}" dt="2023-04-11T16:30:50.964" v="760" actId="1076"/>
          <ac:spMkLst>
            <pc:docMk/>
            <pc:sldMk cId="1374000355" sldId="307"/>
            <ac:spMk id="12" creationId="{4F9A1E6F-F8CA-2728-C41F-F0B6D5D82AD9}"/>
          </ac:spMkLst>
        </pc:spChg>
        <pc:spChg chg="mod">
          <ac:chgData name="Srivastava, Divyansh" userId="4f46b25c-47e1-4546-aed9-f810afc2aceb" providerId="ADAL" clId="{BAC47982-5304-4723-A78D-AC0FDBACF1D0}" dt="2023-04-11T16:45:47.885" v="1490" actId="403"/>
          <ac:spMkLst>
            <pc:docMk/>
            <pc:sldMk cId="1374000355" sldId="307"/>
            <ac:spMk id="17" creationId="{00000000-0000-0000-0000-000000000000}"/>
          </ac:spMkLst>
        </pc:spChg>
        <pc:spChg chg="add mod">
          <ac:chgData name="Srivastava, Divyansh" userId="4f46b25c-47e1-4546-aed9-f810afc2aceb" providerId="ADAL" clId="{BAC47982-5304-4723-A78D-AC0FDBACF1D0}" dt="2023-04-11T16:30:50.964" v="760" actId="1076"/>
          <ac:spMkLst>
            <pc:docMk/>
            <pc:sldMk cId="1374000355" sldId="307"/>
            <ac:spMk id="24" creationId="{1D758E49-817D-0BAE-79F6-F595A700C996}"/>
          </ac:spMkLst>
        </pc:spChg>
        <pc:spChg chg="add mod">
          <ac:chgData name="Srivastava, Divyansh" userId="4f46b25c-47e1-4546-aed9-f810afc2aceb" providerId="ADAL" clId="{BAC47982-5304-4723-A78D-AC0FDBACF1D0}" dt="2023-04-11T16:30:50.964" v="760" actId="1076"/>
          <ac:spMkLst>
            <pc:docMk/>
            <pc:sldMk cId="1374000355" sldId="307"/>
            <ac:spMk id="27" creationId="{AD45E899-1996-FBAD-DEA7-1ACFB087749E}"/>
          </ac:spMkLst>
        </pc:spChg>
        <pc:spChg chg="add mod">
          <ac:chgData name="Srivastava, Divyansh" userId="4f46b25c-47e1-4546-aed9-f810afc2aceb" providerId="ADAL" clId="{BAC47982-5304-4723-A78D-AC0FDBACF1D0}" dt="2023-04-11T16:30:50.964" v="760" actId="1076"/>
          <ac:spMkLst>
            <pc:docMk/>
            <pc:sldMk cId="1374000355" sldId="307"/>
            <ac:spMk id="31" creationId="{ACD17EAC-8020-4392-D630-51087EEF101A}"/>
          </ac:spMkLst>
        </pc:spChg>
        <pc:spChg chg="add mod">
          <ac:chgData name="Srivastava, Divyansh" userId="4f46b25c-47e1-4546-aed9-f810afc2aceb" providerId="ADAL" clId="{BAC47982-5304-4723-A78D-AC0FDBACF1D0}" dt="2023-04-11T16:30:50.964" v="760" actId="1076"/>
          <ac:spMkLst>
            <pc:docMk/>
            <pc:sldMk cId="1374000355" sldId="307"/>
            <ac:spMk id="32" creationId="{24BDAA12-62B4-4C0F-FE2A-ED61A821D05D}"/>
          </ac:spMkLst>
        </pc:spChg>
        <pc:spChg chg="add mod">
          <ac:chgData name="Srivastava, Divyansh" userId="4f46b25c-47e1-4546-aed9-f810afc2aceb" providerId="ADAL" clId="{BAC47982-5304-4723-A78D-AC0FDBACF1D0}" dt="2023-04-11T16:30:50.964" v="760" actId="1076"/>
          <ac:spMkLst>
            <pc:docMk/>
            <pc:sldMk cId="1374000355" sldId="307"/>
            <ac:spMk id="35" creationId="{4F321BF9-FC95-7CD4-655D-759AB2B88D17}"/>
          </ac:spMkLst>
        </pc:spChg>
        <pc:spChg chg="add mod">
          <ac:chgData name="Srivastava, Divyansh" userId="4f46b25c-47e1-4546-aed9-f810afc2aceb" providerId="ADAL" clId="{BAC47982-5304-4723-A78D-AC0FDBACF1D0}" dt="2023-04-11T16:30:50.964" v="760" actId="1076"/>
          <ac:spMkLst>
            <pc:docMk/>
            <pc:sldMk cId="1374000355" sldId="307"/>
            <ac:spMk id="36" creationId="{8142F319-0FCC-1DC9-DEA4-8DEDCB3AEBA7}"/>
          </ac:spMkLst>
        </pc:spChg>
        <pc:spChg chg="add mod">
          <ac:chgData name="Srivastava, Divyansh" userId="4f46b25c-47e1-4546-aed9-f810afc2aceb" providerId="ADAL" clId="{BAC47982-5304-4723-A78D-AC0FDBACF1D0}" dt="2023-04-11T16:30:50.964" v="760" actId="1076"/>
          <ac:spMkLst>
            <pc:docMk/>
            <pc:sldMk cId="1374000355" sldId="307"/>
            <ac:spMk id="37" creationId="{4D24A28A-744F-F8B2-5F0F-4FDAF765B502}"/>
          </ac:spMkLst>
        </pc:spChg>
        <pc:spChg chg="add mod">
          <ac:chgData name="Srivastava, Divyansh" userId="4f46b25c-47e1-4546-aed9-f810afc2aceb" providerId="ADAL" clId="{BAC47982-5304-4723-A78D-AC0FDBACF1D0}" dt="2023-04-11T16:30:50.964" v="760" actId="1076"/>
          <ac:spMkLst>
            <pc:docMk/>
            <pc:sldMk cId="1374000355" sldId="307"/>
            <ac:spMk id="40" creationId="{E7DFCA07-94DD-A261-922C-841A6BB25B3F}"/>
          </ac:spMkLst>
        </pc:spChg>
        <pc:spChg chg="add mod">
          <ac:chgData name="Srivastava, Divyansh" userId="4f46b25c-47e1-4546-aed9-f810afc2aceb" providerId="ADAL" clId="{BAC47982-5304-4723-A78D-AC0FDBACF1D0}" dt="2023-04-11T16:44:25.423" v="1474" actId="1076"/>
          <ac:spMkLst>
            <pc:docMk/>
            <pc:sldMk cId="1374000355" sldId="307"/>
            <ac:spMk id="41" creationId="{5291966B-E4AE-D4D1-614A-408FABE6E2F4}"/>
          </ac:spMkLst>
        </pc:spChg>
        <pc:spChg chg="add mod">
          <ac:chgData name="Srivastava, Divyansh" userId="4f46b25c-47e1-4546-aed9-f810afc2aceb" providerId="ADAL" clId="{BAC47982-5304-4723-A78D-AC0FDBACF1D0}" dt="2023-04-11T16:44:35.504" v="1475"/>
          <ac:spMkLst>
            <pc:docMk/>
            <pc:sldMk cId="1374000355" sldId="307"/>
            <ac:spMk id="42" creationId="{C9AC2C4B-7444-E24D-75A2-7673A5F436EE}"/>
          </ac:spMkLst>
        </pc:spChg>
        <pc:picChg chg="del">
          <ac:chgData name="Srivastava, Divyansh" userId="4f46b25c-47e1-4546-aed9-f810afc2aceb" providerId="ADAL" clId="{BAC47982-5304-4723-A78D-AC0FDBACF1D0}" dt="2023-04-11T16:29:14.627" v="724" actId="478"/>
          <ac:picMkLst>
            <pc:docMk/>
            <pc:sldMk cId="1374000355" sldId="307"/>
            <ac:picMk id="5" creationId="{D58763B5-CF8B-404A-B6EC-8141B99D689E}"/>
          </ac:picMkLst>
        </pc:picChg>
        <pc:picChg chg="add mod">
          <ac:chgData name="Srivastava, Divyansh" userId="4f46b25c-47e1-4546-aed9-f810afc2aceb" providerId="ADAL" clId="{BAC47982-5304-4723-A78D-AC0FDBACF1D0}" dt="2023-04-11T16:30:50.964" v="760" actId="1076"/>
          <ac:picMkLst>
            <pc:docMk/>
            <pc:sldMk cId="1374000355" sldId="307"/>
            <ac:picMk id="7" creationId="{EB838DBC-2DF1-650B-3307-53D4CE285DCE}"/>
          </ac:picMkLst>
        </pc:picChg>
        <pc:picChg chg="add mod">
          <ac:chgData name="Srivastava, Divyansh" userId="4f46b25c-47e1-4546-aed9-f810afc2aceb" providerId="ADAL" clId="{BAC47982-5304-4723-A78D-AC0FDBACF1D0}" dt="2023-04-11T16:30:50.964" v="760" actId="1076"/>
          <ac:picMkLst>
            <pc:docMk/>
            <pc:sldMk cId="1374000355" sldId="307"/>
            <ac:picMk id="9" creationId="{4E754FDE-BD19-6D02-2507-C0394E92DC8C}"/>
          </ac:picMkLst>
        </pc:picChg>
        <pc:picChg chg="add mod">
          <ac:chgData name="Srivastava, Divyansh" userId="4f46b25c-47e1-4546-aed9-f810afc2aceb" providerId="ADAL" clId="{BAC47982-5304-4723-A78D-AC0FDBACF1D0}" dt="2023-04-11T16:30:50.964" v="760" actId="1076"/>
          <ac:picMkLst>
            <pc:docMk/>
            <pc:sldMk cId="1374000355" sldId="307"/>
            <ac:picMk id="13" creationId="{DCB464E9-0BA5-0F6C-0D1A-722C23749B84}"/>
          </ac:picMkLst>
        </pc:picChg>
        <pc:picChg chg="add mod">
          <ac:chgData name="Srivastava, Divyansh" userId="4f46b25c-47e1-4546-aed9-f810afc2aceb" providerId="ADAL" clId="{BAC47982-5304-4723-A78D-AC0FDBACF1D0}" dt="2023-04-11T16:30:50.964" v="760" actId="1076"/>
          <ac:picMkLst>
            <pc:docMk/>
            <pc:sldMk cId="1374000355" sldId="307"/>
            <ac:picMk id="14" creationId="{3CF500F2-D2D6-1EF2-00C9-2843C93E4249}"/>
          </ac:picMkLst>
        </pc:picChg>
        <pc:picChg chg="add mod">
          <ac:chgData name="Srivastava, Divyansh" userId="4f46b25c-47e1-4546-aed9-f810afc2aceb" providerId="ADAL" clId="{BAC47982-5304-4723-A78D-AC0FDBACF1D0}" dt="2023-04-11T16:30:50.964" v="760" actId="1076"/>
          <ac:picMkLst>
            <pc:docMk/>
            <pc:sldMk cId="1374000355" sldId="307"/>
            <ac:picMk id="15" creationId="{DBF1C6FB-550E-A228-62AA-B50571BD128C}"/>
          </ac:picMkLst>
        </pc:picChg>
        <pc:picChg chg="add mod">
          <ac:chgData name="Srivastava, Divyansh" userId="4f46b25c-47e1-4546-aed9-f810afc2aceb" providerId="ADAL" clId="{BAC47982-5304-4723-A78D-AC0FDBACF1D0}" dt="2023-04-11T16:30:50.964" v="760" actId="1076"/>
          <ac:picMkLst>
            <pc:docMk/>
            <pc:sldMk cId="1374000355" sldId="307"/>
            <ac:picMk id="16" creationId="{70BEA1D3-887F-3879-DEE7-7A7E6D340490}"/>
          </ac:picMkLst>
        </pc:picChg>
        <pc:picChg chg="add mod">
          <ac:chgData name="Srivastava, Divyansh" userId="4f46b25c-47e1-4546-aed9-f810afc2aceb" providerId="ADAL" clId="{BAC47982-5304-4723-A78D-AC0FDBACF1D0}" dt="2023-04-11T16:30:50.964" v="760" actId="1076"/>
          <ac:picMkLst>
            <pc:docMk/>
            <pc:sldMk cId="1374000355" sldId="307"/>
            <ac:picMk id="18" creationId="{698F564F-0DA6-BE3C-115E-5E6EF7854B7C}"/>
          </ac:picMkLst>
        </pc:picChg>
        <pc:picChg chg="add mod">
          <ac:chgData name="Srivastava, Divyansh" userId="4f46b25c-47e1-4546-aed9-f810afc2aceb" providerId="ADAL" clId="{BAC47982-5304-4723-A78D-AC0FDBACF1D0}" dt="2023-04-11T16:30:50.964" v="760" actId="1076"/>
          <ac:picMkLst>
            <pc:docMk/>
            <pc:sldMk cId="1374000355" sldId="307"/>
            <ac:picMk id="25" creationId="{8B4E70D9-4855-F4B5-F4CB-F05C4D9CDC70}"/>
          </ac:picMkLst>
        </pc:picChg>
        <pc:picChg chg="add mod">
          <ac:chgData name="Srivastava, Divyansh" userId="4f46b25c-47e1-4546-aed9-f810afc2aceb" providerId="ADAL" clId="{BAC47982-5304-4723-A78D-AC0FDBACF1D0}" dt="2023-04-11T16:30:50.964" v="760" actId="1076"/>
          <ac:picMkLst>
            <pc:docMk/>
            <pc:sldMk cId="1374000355" sldId="307"/>
            <ac:picMk id="26" creationId="{2CC64304-5C53-781E-831A-87B986D251D6}"/>
          </ac:picMkLst>
        </pc:picChg>
        <pc:picChg chg="add mod">
          <ac:chgData name="Srivastava, Divyansh" userId="4f46b25c-47e1-4546-aed9-f810afc2aceb" providerId="ADAL" clId="{BAC47982-5304-4723-A78D-AC0FDBACF1D0}" dt="2023-04-11T16:30:50.964" v="760" actId="1076"/>
          <ac:picMkLst>
            <pc:docMk/>
            <pc:sldMk cId="1374000355" sldId="307"/>
            <ac:picMk id="28" creationId="{A35A7B09-3C63-A49A-0B93-44CA1DED39E7}"/>
          </ac:picMkLst>
        </pc:picChg>
        <pc:picChg chg="add mod">
          <ac:chgData name="Srivastava, Divyansh" userId="4f46b25c-47e1-4546-aed9-f810afc2aceb" providerId="ADAL" clId="{BAC47982-5304-4723-A78D-AC0FDBACF1D0}" dt="2023-04-11T16:30:50.964" v="760" actId="1076"/>
          <ac:picMkLst>
            <pc:docMk/>
            <pc:sldMk cId="1374000355" sldId="307"/>
            <ac:picMk id="29" creationId="{602A6A2A-76D2-2A2B-B095-D42BED8ADC90}"/>
          </ac:picMkLst>
        </pc:picChg>
        <pc:picChg chg="add mod">
          <ac:chgData name="Srivastava, Divyansh" userId="4f46b25c-47e1-4546-aed9-f810afc2aceb" providerId="ADAL" clId="{BAC47982-5304-4723-A78D-AC0FDBACF1D0}" dt="2023-04-11T16:30:50.964" v="760" actId="1076"/>
          <ac:picMkLst>
            <pc:docMk/>
            <pc:sldMk cId="1374000355" sldId="307"/>
            <ac:picMk id="30" creationId="{4A53DE1B-1CB7-A959-779E-F45BDF7C2311}"/>
          </ac:picMkLst>
        </pc:picChg>
        <pc:picChg chg="add mod">
          <ac:chgData name="Srivastava, Divyansh" userId="4f46b25c-47e1-4546-aed9-f810afc2aceb" providerId="ADAL" clId="{BAC47982-5304-4723-A78D-AC0FDBACF1D0}" dt="2023-04-11T16:30:50.964" v="760" actId="1076"/>
          <ac:picMkLst>
            <pc:docMk/>
            <pc:sldMk cId="1374000355" sldId="307"/>
            <ac:picMk id="34" creationId="{BFE43DEB-FBE3-EC5D-09E3-744B110EEB15}"/>
          </ac:picMkLst>
        </pc:picChg>
        <pc:picChg chg="add mod">
          <ac:chgData name="Srivastava, Divyansh" userId="4f46b25c-47e1-4546-aed9-f810afc2aceb" providerId="ADAL" clId="{BAC47982-5304-4723-A78D-AC0FDBACF1D0}" dt="2023-04-11T16:30:50.964" v="760" actId="1076"/>
          <ac:picMkLst>
            <pc:docMk/>
            <pc:sldMk cId="1374000355" sldId="307"/>
            <ac:picMk id="38" creationId="{09028686-2C36-4C3C-D0F8-723618EF9F68}"/>
          </ac:picMkLst>
        </pc:picChg>
        <pc:cxnChg chg="add mod">
          <ac:chgData name="Srivastava, Divyansh" userId="4f46b25c-47e1-4546-aed9-f810afc2aceb" providerId="ADAL" clId="{BAC47982-5304-4723-A78D-AC0FDBACF1D0}" dt="2023-04-11T16:30:50.964" v="760" actId="1076"/>
          <ac:cxnSpMkLst>
            <pc:docMk/>
            <pc:sldMk cId="1374000355" sldId="307"/>
            <ac:cxnSpMk id="10" creationId="{C6F5DA97-6A8E-8512-B121-1F496B6B5949}"/>
          </ac:cxnSpMkLst>
        </pc:cxnChg>
        <pc:cxnChg chg="mod">
          <ac:chgData name="Srivastava, Divyansh" userId="4f46b25c-47e1-4546-aed9-f810afc2aceb" providerId="ADAL" clId="{BAC47982-5304-4723-A78D-AC0FDBACF1D0}" dt="2023-04-11T16:29:43.243" v="755" actId="1076"/>
          <ac:cxnSpMkLst>
            <pc:docMk/>
            <pc:sldMk cId="1374000355" sldId="307"/>
            <ac:cxnSpMk id="11" creationId="{773410F3-5464-484D-81A6-CA1BC6EC9173}"/>
          </ac:cxnSpMkLst>
        </pc:cxnChg>
        <pc:cxnChg chg="add mod">
          <ac:chgData name="Srivastava, Divyansh" userId="4f46b25c-47e1-4546-aed9-f810afc2aceb" providerId="ADAL" clId="{BAC47982-5304-4723-A78D-AC0FDBACF1D0}" dt="2023-04-11T16:30:50.964" v="760" actId="1076"/>
          <ac:cxnSpMkLst>
            <pc:docMk/>
            <pc:sldMk cId="1374000355" sldId="307"/>
            <ac:cxnSpMk id="19" creationId="{CECDBEA1-C6D9-FDB2-F1C2-588D0EFB17A6}"/>
          </ac:cxnSpMkLst>
        </pc:cxnChg>
        <pc:cxnChg chg="add mod">
          <ac:chgData name="Srivastava, Divyansh" userId="4f46b25c-47e1-4546-aed9-f810afc2aceb" providerId="ADAL" clId="{BAC47982-5304-4723-A78D-AC0FDBACF1D0}" dt="2023-04-11T16:30:50.964" v="760" actId="1076"/>
          <ac:cxnSpMkLst>
            <pc:docMk/>
            <pc:sldMk cId="1374000355" sldId="307"/>
            <ac:cxnSpMk id="20" creationId="{24DB6B73-C325-9365-1AFE-84D103FD3802}"/>
          </ac:cxnSpMkLst>
        </pc:cxnChg>
        <pc:cxnChg chg="add mod">
          <ac:chgData name="Srivastava, Divyansh" userId="4f46b25c-47e1-4546-aed9-f810afc2aceb" providerId="ADAL" clId="{BAC47982-5304-4723-A78D-AC0FDBACF1D0}" dt="2023-04-11T16:30:50.964" v="760" actId="1076"/>
          <ac:cxnSpMkLst>
            <pc:docMk/>
            <pc:sldMk cId="1374000355" sldId="307"/>
            <ac:cxnSpMk id="21" creationId="{5C78067F-EF2A-CBC3-6E13-51E85C2EBA06}"/>
          </ac:cxnSpMkLst>
        </pc:cxnChg>
        <pc:cxnChg chg="add mod">
          <ac:chgData name="Srivastava, Divyansh" userId="4f46b25c-47e1-4546-aed9-f810afc2aceb" providerId="ADAL" clId="{BAC47982-5304-4723-A78D-AC0FDBACF1D0}" dt="2023-04-11T16:30:50.964" v="760" actId="1076"/>
          <ac:cxnSpMkLst>
            <pc:docMk/>
            <pc:sldMk cId="1374000355" sldId="307"/>
            <ac:cxnSpMk id="22" creationId="{D7579101-876A-8BE7-74A7-CAC55E3CE907}"/>
          </ac:cxnSpMkLst>
        </pc:cxnChg>
        <pc:cxnChg chg="add mod">
          <ac:chgData name="Srivastava, Divyansh" userId="4f46b25c-47e1-4546-aed9-f810afc2aceb" providerId="ADAL" clId="{BAC47982-5304-4723-A78D-AC0FDBACF1D0}" dt="2023-04-11T16:30:50.964" v="760" actId="1076"/>
          <ac:cxnSpMkLst>
            <pc:docMk/>
            <pc:sldMk cId="1374000355" sldId="307"/>
            <ac:cxnSpMk id="23" creationId="{293ACB43-6822-AD07-B6D8-58D4AC1EC96B}"/>
          </ac:cxnSpMkLst>
        </pc:cxnChg>
        <pc:cxnChg chg="add mod">
          <ac:chgData name="Srivastava, Divyansh" userId="4f46b25c-47e1-4546-aed9-f810afc2aceb" providerId="ADAL" clId="{BAC47982-5304-4723-A78D-AC0FDBACF1D0}" dt="2023-04-11T16:30:50.964" v="760" actId="1076"/>
          <ac:cxnSpMkLst>
            <pc:docMk/>
            <pc:sldMk cId="1374000355" sldId="307"/>
            <ac:cxnSpMk id="33" creationId="{5FC27B06-D43C-D902-61CD-131D209CF9D7}"/>
          </ac:cxnSpMkLst>
        </pc:cxnChg>
        <pc:cxnChg chg="add mod">
          <ac:chgData name="Srivastava, Divyansh" userId="4f46b25c-47e1-4546-aed9-f810afc2aceb" providerId="ADAL" clId="{BAC47982-5304-4723-A78D-AC0FDBACF1D0}" dt="2023-04-11T16:30:50.964" v="760" actId="1076"/>
          <ac:cxnSpMkLst>
            <pc:docMk/>
            <pc:sldMk cId="1374000355" sldId="307"/>
            <ac:cxnSpMk id="39" creationId="{6DF35C99-60BD-26A2-8B93-C13F4FA517A8}"/>
          </ac:cxnSpMkLst>
        </pc:cxnChg>
      </pc:sldChg>
      <pc:sldChg chg="addSp delSp modSp mod modTransition delAnim modAnim modNotesTx">
        <pc:chgData name="Srivastava, Divyansh" userId="4f46b25c-47e1-4546-aed9-f810afc2aceb" providerId="ADAL" clId="{BAC47982-5304-4723-A78D-AC0FDBACF1D0}" dt="2023-04-12T04:48:51.106" v="3687" actId="115"/>
        <pc:sldMkLst>
          <pc:docMk/>
          <pc:sldMk cId="2741596238" sldId="308"/>
        </pc:sldMkLst>
        <pc:spChg chg="add mod">
          <ac:chgData name="Srivastava, Divyansh" userId="4f46b25c-47e1-4546-aed9-f810afc2aceb" providerId="ADAL" clId="{BAC47982-5304-4723-A78D-AC0FDBACF1D0}" dt="2023-04-12T04:48:51.106" v="3687" actId="115"/>
          <ac:spMkLst>
            <pc:docMk/>
            <pc:sldMk cId="2741596238" sldId="308"/>
            <ac:spMk id="6" creationId="{B6A0296F-FDEE-3FFB-B180-321A1862DB12}"/>
          </ac:spMkLst>
        </pc:spChg>
        <pc:spChg chg="mod">
          <ac:chgData name="Srivastava, Divyansh" userId="4f46b25c-47e1-4546-aed9-f810afc2aceb" providerId="ADAL" clId="{BAC47982-5304-4723-A78D-AC0FDBACF1D0}" dt="2023-04-11T16:55:04.281" v="1504" actId="20577"/>
          <ac:spMkLst>
            <pc:docMk/>
            <pc:sldMk cId="2741596238" sldId="308"/>
            <ac:spMk id="8" creationId="{63020788-1F70-49E5-9F91-A34590D267D8}"/>
          </ac:spMkLst>
        </pc:spChg>
        <pc:spChg chg="mod">
          <ac:chgData name="Srivastava, Divyansh" userId="4f46b25c-47e1-4546-aed9-f810afc2aceb" providerId="ADAL" clId="{BAC47982-5304-4723-A78D-AC0FDBACF1D0}" dt="2023-04-11T16:46:22.611" v="1500" actId="14100"/>
          <ac:spMkLst>
            <pc:docMk/>
            <pc:sldMk cId="2741596238" sldId="308"/>
            <ac:spMk id="17" creationId="{00000000-0000-0000-0000-000000000000}"/>
          </ac:spMkLst>
        </pc:spChg>
        <pc:picChg chg="add mod">
          <ac:chgData name="Srivastava, Divyansh" userId="4f46b25c-47e1-4546-aed9-f810afc2aceb" providerId="ADAL" clId="{BAC47982-5304-4723-A78D-AC0FDBACF1D0}" dt="2023-04-11T17:00:39.141" v="1888" actId="1076"/>
          <ac:picMkLst>
            <pc:docMk/>
            <pc:sldMk cId="2741596238" sldId="308"/>
            <ac:picMk id="3" creationId="{5E1326B5-C63F-1FE4-E4F0-5EB459EA9B6A}"/>
          </ac:picMkLst>
        </pc:picChg>
        <pc:picChg chg="del">
          <ac:chgData name="Srivastava, Divyansh" userId="4f46b25c-47e1-4546-aed9-f810afc2aceb" providerId="ADAL" clId="{BAC47982-5304-4723-A78D-AC0FDBACF1D0}" dt="2023-04-11T16:44:04.059" v="1457" actId="478"/>
          <ac:picMkLst>
            <pc:docMk/>
            <pc:sldMk cId="2741596238" sldId="308"/>
            <ac:picMk id="5" creationId="{13ECF8AB-9AA0-49DB-B2FD-08A20F8AC37E}"/>
          </ac:picMkLst>
        </pc:picChg>
        <pc:cxnChg chg="mod">
          <ac:chgData name="Srivastava, Divyansh" userId="4f46b25c-47e1-4546-aed9-f810afc2aceb" providerId="ADAL" clId="{BAC47982-5304-4723-A78D-AC0FDBACF1D0}" dt="2023-04-11T16:46:26.720" v="1501" actId="1076"/>
          <ac:cxnSpMkLst>
            <pc:docMk/>
            <pc:sldMk cId="2741596238" sldId="308"/>
            <ac:cxnSpMk id="11" creationId="{773410F3-5464-484D-81A6-CA1BC6EC9173}"/>
          </ac:cxnSpMkLst>
        </pc:cxnChg>
      </pc:sldChg>
      <pc:sldChg chg="modSp mod modTransition modAnim">
        <pc:chgData name="Srivastava, Divyansh" userId="4f46b25c-47e1-4546-aed9-f810afc2aceb" providerId="ADAL" clId="{BAC47982-5304-4723-A78D-AC0FDBACF1D0}" dt="2023-04-11T18:17:33.779" v="3506"/>
        <pc:sldMkLst>
          <pc:docMk/>
          <pc:sldMk cId="1748978892" sldId="309"/>
        </pc:sldMkLst>
        <pc:spChg chg="mod">
          <ac:chgData name="Srivastava, Divyansh" userId="4f46b25c-47e1-4546-aed9-f810afc2aceb" providerId="ADAL" clId="{BAC47982-5304-4723-A78D-AC0FDBACF1D0}" dt="2023-04-11T17:31:17.952" v="2623" actId="1076"/>
          <ac:spMkLst>
            <pc:docMk/>
            <pc:sldMk cId="1748978892" sldId="309"/>
            <ac:spMk id="8" creationId="{63020788-1F70-49E5-9F91-A34590D267D8}"/>
          </ac:spMkLst>
        </pc:spChg>
        <pc:spChg chg="mod">
          <ac:chgData name="Srivastava, Divyansh" userId="4f46b25c-47e1-4546-aed9-f810afc2aceb" providerId="ADAL" clId="{BAC47982-5304-4723-A78D-AC0FDBACF1D0}" dt="2023-04-11T17:11:22.724" v="1952" actId="20577"/>
          <ac:spMkLst>
            <pc:docMk/>
            <pc:sldMk cId="1748978892" sldId="309"/>
            <ac:spMk id="17" creationId="{00000000-0000-0000-0000-000000000000}"/>
          </ac:spMkLst>
        </pc:spChg>
      </pc:sldChg>
      <pc:sldChg chg="addSp delSp modSp mod modTransition addAnim delAnim modAnim modNotesTx">
        <pc:chgData name="Srivastava, Divyansh" userId="4f46b25c-47e1-4546-aed9-f810afc2aceb" providerId="ADAL" clId="{BAC47982-5304-4723-A78D-AC0FDBACF1D0}" dt="2023-04-12T04:51:19.524" v="3702"/>
        <pc:sldMkLst>
          <pc:docMk/>
          <pc:sldMk cId="3460969029" sldId="310"/>
        </pc:sldMkLst>
        <pc:spChg chg="add del mod">
          <ac:chgData name="Srivastava, Divyansh" userId="4f46b25c-47e1-4546-aed9-f810afc2aceb" providerId="ADAL" clId="{BAC47982-5304-4723-A78D-AC0FDBACF1D0}" dt="2023-04-11T17:34:08.356" v="2647" actId="1076"/>
          <ac:spMkLst>
            <pc:docMk/>
            <pc:sldMk cId="3460969029" sldId="310"/>
            <ac:spMk id="2" creationId="{00000000-0000-0000-0000-000000000000}"/>
          </ac:spMkLst>
        </pc:spChg>
        <pc:spChg chg="add del mod">
          <ac:chgData name="Srivastava, Divyansh" userId="4f46b25c-47e1-4546-aed9-f810afc2aceb" providerId="ADAL" clId="{BAC47982-5304-4723-A78D-AC0FDBACF1D0}" dt="2023-04-11T17:34:08.356" v="2647" actId="1076"/>
          <ac:spMkLst>
            <pc:docMk/>
            <pc:sldMk cId="3460969029" sldId="310"/>
            <ac:spMk id="4" creationId="{C88F7A11-A753-4195-8473-EE72644F40FE}"/>
          </ac:spMkLst>
        </pc:spChg>
        <pc:spChg chg="add del">
          <ac:chgData name="Srivastava, Divyansh" userId="4f46b25c-47e1-4546-aed9-f810afc2aceb" providerId="ADAL" clId="{BAC47982-5304-4723-A78D-AC0FDBACF1D0}" dt="2023-04-11T17:33:30.841" v="2640" actId="22"/>
          <ac:spMkLst>
            <pc:docMk/>
            <pc:sldMk cId="3460969029" sldId="310"/>
            <ac:spMk id="5" creationId="{BFBCBF6A-A57D-0399-0543-BE63C2E19849}"/>
          </ac:spMkLst>
        </pc:spChg>
        <pc:spChg chg="add del mod">
          <ac:chgData name="Srivastava, Divyansh" userId="4f46b25c-47e1-4546-aed9-f810afc2aceb" providerId="ADAL" clId="{BAC47982-5304-4723-A78D-AC0FDBACF1D0}" dt="2023-04-11T17:34:08.356" v="2647" actId="1076"/>
          <ac:spMkLst>
            <pc:docMk/>
            <pc:sldMk cId="3460969029" sldId="310"/>
            <ac:spMk id="8" creationId="{63020788-1F70-49E5-9F91-A34590D267D8}"/>
          </ac:spMkLst>
        </pc:spChg>
        <pc:spChg chg="add del mod">
          <ac:chgData name="Srivastava, Divyansh" userId="4f46b25c-47e1-4546-aed9-f810afc2aceb" providerId="ADAL" clId="{BAC47982-5304-4723-A78D-AC0FDBACF1D0}" dt="2023-04-11T17:34:00.990" v="2645" actId="478"/>
          <ac:spMkLst>
            <pc:docMk/>
            <pc:sldMk cId="3460969029" sldId="310"/>
            <ac:spMk id="10" creationId="{A366E47B-4D31-A018-830A-9FD4A06D3C63}"/>
          </ac:spMkLst>
        </pc:spChg>
        <pc:spChg chg="add del mod">
          <ac:chgData name="Srivastava, Divyansh" userId="4f46b25c-47e1-4546-aed9-f810afc2aceb" providerId="ADAL" clId="{BAC47982-5304-4723-A78D-AC0FDBACF1D0}" dt="2023-04-11T17:34:08.356" v="2647" actId="1076"/>
          <ac:spMkLst>
            <pc:docMk/>
            <pc:sldMk cId="3460969029" sldId="310"/>
            <ac:spMk id="17" creationId="{00000000-0000-0000-0000-000000000000}"/>
          </ac:spMkLst>
        </pc:spChg>
        <pc:graphicFrameChg chg="add del mod modGraphic">
          <ac:chgData name="Srivastava, Divyansh" userId="4f46b25c-47e1-4546-aed9-f810afc2aceb" providerId="ADAL" clId="{BAC47982-5304-4723-A78D-AC0FDBACF1D0}" dt="2023-04-11T18:20:42.346" v="3524" actId="478"/>
          <ac:graphicFrameMkLst>
            <pc:docMk/>
            <pc:sldMk cId="3460969029" sldId="310"/>
            <ac:graphicFrameMk id="6" creationId="{C46B61B9-DA22-4A5B-5278-C0AF7819E98F}"/>
          </ac:graphicFrameMkLst>
        </pc:graphicFrameChg>
        <pc:graphicFrameChg chg="add del mod modGraphic">
          <ac:chgData name="Srivastava, Divyansh" userId="4f46b25c-47e1-4546-aed9-f810afc2aceb" providerId="ADAL" clId="{BAC47982-5304-4723-A78D-AC0FDBACF1D0}" dt="2023-04-11T18:34:13.655" v="3676" actId="478"/>
          <ac:graphicFrameMkLst>
            <pc:docMk/>
            <pc:sldMk cId="3460969029" sldId="310"/>
            <ac:graphicFrameMk id="12" creationId="{3976FC14-8E96-6D6F-8FEE-43FEB14E14E4}"/>
          </ac:graphicFrameMkLst>
        </pc:graphicFrameChg>
        <pc:graphicFrameChg chg="add mod modGraphic">
          <ac:chgData name="Srivastava, Divyansh" userId="4f46b25c-47e1-4546-aed9-f810afc2aceb" providerId="ADAL" clId="{BAC47982-5304-4723-A78D-AC0FDBACF1D0}" dt="2023-04-11T18:31:38.800" v="3636" actId="1076"/>
          <ac:graphicFrameMkLst>
            <pc:docMk/>
            <pc:sldMk cId="3460969029" sldId="310"/>
            <ac:graphicFrameMk id="13" creationId="{4236AA58-8E97-CE2F-E122-381B66744422}"/>
          </ac:graphicFrameMkLst>
        </pc:graphicFrameChg>
        <pc:graphicFrameChg chg="add mod modGraphic">
          <ac:chgData name="Srivastava, Divyansh" userId="4f46b25c-47e1-4546-aed9-f810afc2aceb" providerId="ADAL" clId="{BAC47982-5304-4723-A78D-AC0FDBACF1D0}" dt="2023-04-12T04:50:22.990" v="3696" actId="1076"/>
          <ac:graphicFrameMkLst>
            <pc:docMk/>
            <pc:sldMk cId="3460969029" sldId="310"/>
            <ac:graphicFrameMk id="14" creationId="{9D48B89D-AA3A-CD76-911A-E583BE919751}"/>
          </ac:graphicFrameMkLst>
        </pc:graphicFrameChg>
        <pc:graphicFrameChg chg="add mod modGraphic">
          <ac:chgData name="Srivastava, Divyansh" userId="4f46b25c-47e1-4546-aed9-f810afc2aceb" providerId="ADAL" clId="{BAC47982-5304-4723-A78D-AC0FDBACF1D0}" dt="2023-04-12T04:50:18.297" v="3695" actId="1076"/>
          <ac:graphicFrameMkLst>
            <pc:docMk/>
            <pc:sldMk cId="3460969029" sldId="310"/>
            <ac:graphicFrameMk id="15" creationId="{935610FA-57C6-DB91-57D5-310627E53591}"/>
          </ac:graphicFrameMkLst>
        </pc:graphicFrameChg>
        <pc:graphicFrameChg chg="add mod modGraphic">
          <ac:chgData name="Srivastava, Divyansh" userId="4f46b25c-47e1-4546-aed9-f810afc2aceb" providerId="ADAL" clId="{BAC47982-5304-4723-A78D-AC0FDBACF1D0}" dt="2023-04-12T04:50:29.058" v="3697" actId="1076"/>
          <ac:graphicFrameMkLst>
            <pc:docMk/>
            <pc:sldMk cId="3460969029" sldId="310"/>
            <ac:graphicFrameMk id="16" creationId="{71BA642F-0FB5-1FC5-1D3D-BA3B84520AEB}"/>
          </ac:graphicFrameMkLst>
        </pc:graphicFrameChg>
        <pc:graphicFrameChg chg="add mod modGraphic">
          <ac:chgData name="Srivastava, Divyansh" userId="4f46b25c-47e1-4546-aed9-f810afc2aceb" providerId="ADAL" clId="{BAC47982-5304-4723-A78D-AC0FDBACF1D0}" dt="2023-04-12T04:50:42.835" v="3700" actId="1076"/>
          <ac:graphicFrameMkLst>
            <pc:docMk/>
            <pc:sldMk cId="3460969029" sldId="310"/>
            <ac:graphicFrameMk id="18" creationId="{80D16A65-7D86-4876-48FB-4AC161C6A55D}"/>
          </ac:graphicFrameMkLst>
        </pc:graphicFrameChg>
        <pc:graphicFrameChg chg="add mod modGraphic">
          <ac:chgData name="Srivastava, Divyansh" userId="4f46b25c-47e1-4546-aed9-f810afc2aceb" providerId="ADAL" clId="{BAC47982-5304-4723-A78D-AC0FDBACF1D0}" dt="2023-04-12T04:50:48.661" v="3701" actId="1076"/>
          <ac:graphicFrameMkLst>
            <pc:docMk/>
            <pc:sldMk cId="3460969029" sldId="310"/>
            <ac:graphicFrameMk id="19" creationId="{A41D95FD-0A10-A104-41BE-B000C90DB1FC}"/>
          </ac:graphicFrameMkLst>
        </pc:graphicFrameChg>
        <pc:graphicFrameChg chg="add mod modGraphic">
          <ac:chgData name="Srivastava, Divyansh" userId="4f46b25c-47e1-4546-aed9-f810afc2aceb" providerId="ADAL" clId="{BAC47982-5304-4723-A78D-AC0FDBACF1D0}" dt="2023-04-12T04:50:09.309" v="3693" actId="1076"/>
          <ac:graphicFrameMkLst>
            <pc:docMk/>
            <pc:sldMk cId="3460969029" sldId="310"/>
            <ac:graphicFrameMk id="20" creationId="{AE1EE507-57B5-1471-3E99-E9B4AADA0318}"/>
          </ac:graphicFrameMkLst>
        </pc:graphicFrameChg>
        <pc:picChg chg="del">
          <ac:chgData name="Srivastava, Divyansh" userId="4f46b25c-47e1-4546-aed9-f810afc2aceb" providerId="ADAL" clId="{BAC47982-5304-4723-A78D-AC0FDBACF1D0}" dt="2023-04-11T17:32:29.460" v="2624" actId="478"/>
          <ac:picMkLst>
            <pc:docMk/>
            <pc:sldMk cId="3460969029" sldId="310"/>
            <ac:picMk id="9" creationId="{36DE168B-C4F8-4CCB-BC60-EEA9CE0161EA}"/>
          </ac:picMkLst>
        </pc:picChg>
        <pc:cxnChg chg="add del mod">
          <ac:chgData name="Srivastava, Divyansh" userId="4f46b25c-47e1-4546-aed9-f810afc2aceb" providerId="ADAL" clId="{BAC47982-5304-4723-A78D-AC0FDBACF1D0}" dt="2023-04-11T17:34:08.356" v="2647" actId="1076"/>
          <ac:cxnSpMkLst>
            <pc:docMk/>
            <pc:sldMk cId="3460969029" sldId="310"/>
            <ac:cxnSpMk id="11" creationId="{773410F3-5464-484D-81A6-CA1BC6EC9173}"/>
          </ac:cxnSpMkLst>
        </pc:cxnChg>
      </pc:sldChg>
      <pc:sldChg chg="del">
        <pc:chgData name="Srivastava, Divyansh" userId="4f46b25c-47e1-4546-aed9-f810afc2aceb" providerId="ADAL" clId="{BAC47982-5304-4723-A78D-AC0FDBACF1D0}" dt="2023-04-11T17:54:00.871" v="3159" actId="2696"/>
        <pc:sldMkLst>
          <pc:docMk/>
          <pc:sldMk cId="2594755017" sldId="311"/>
        </pc:sldMkLst>
      </pc:sldChg>
      <pc:sldChg chg="del">
        <pc:chgData name="Srivastava, Divyansh" userId="4f46b25c-47e1-4546-aed9-f810afc2aceb" providerId="ADAL" clId="{BAC47982-5304-4723-A78D-AC0FDBACF1D0}" dt="2023-04-11T17:54:03.185" v="3160" actId="2696"/>
        <pc:sldMkLst>
          <pc:docMk/>
          <pc:sldMk cId="1764025703" sldId="312"/>
        </pc:sldMkLst>
      </pc:sldChg>
      <pc:sldChg chg="del">
        <pc:chgData name="Srivastava, Divyansh" userId="4f46b25c-47e1-4546-aed9-f810afc2aceb" providerId="ADAL" clId="{BAC47982-5304-4723-A78D-AC0FDBACF1D0}" dt="2023-04-11T17:54:05.884" v="3161" actId="2696"/>
        <pc:sldMkLst>
          <pc:docMk/>
          <pc:sldMk cId="2792377473" sldId="313"/>
        </pc:sldMkLst>
      </pc:sldChg>
      <pc:sldChg chg="del">
        <pc:chgData name="Srivastava, Divyansh" userId="4f46b25c-47e1-4546-aed9-f810afc2aceb" providerId="ADAL" clId="{BAC47982-5304-4723-A78D-AC0FDBACF1D0}" dt="2023-04-11T17:54:08.232" v="3162" actId="2696"/>
        <pc:sldMkLst>
          <pc:docMk/>
          <pc:sldMk cId="158840490" sldId="314"/>
        </pc:sldMkLst>
      </pc:sldChg>
      <pc:sldChg chg="del">
        <pc:chgData name="Srivastava, Divyansh" userId="4f46b25c-47e1-4546-aed9-f810afc2aceb" providerId="ADAL" clId="{BAC47982-5304-4723-A78D-AC0FDBACF1D0}" dt="2023-04-11T17:53:43.741" v="3158" actId="2696"/>
        <pc:sldMkLst>
          <pc:docMk/>
          <pc:sldMk cId="3694153392" sldId="315"/>
        </pc:sldMkLst>
      </pc:sldChg>
      <pc:sldMasterChg chg="modTransition modSldLayout">
        <pc:chgData name="Srivastava, Divyansh" userId="4f46b25c-47e1-4546-aed9-f810afc2aceb" providerId="ADAL" clId="{BAC47982-5304-4723-A78D-AC0FDBACF1D0}" dt="2023-04-11T18:03:43.490" v="3365"/>
        <pc:sldMasterMkLst>
          <pc:docMk/>
          <pc:sldMasterMk cId="1345325769" sldId="2147483948"/>
        </pc:sldMasterMkLst>
        <pc:sldLayoutChg chg="modTransition">
          <pc:chgData name="Srivastava, Divyansh" userId="4f46b25c-47e1-4546-aed9-f810afc2aceb" providerId="ADAL" clId="{BAC47982-5304-4723-A78D-AC0FDBACF1D0}" dt="2023-04-11T18:03:43.490" v="3365"/>
          <pc:sldLayoutMkLst>
            <pc:docMk/>
            <pc:sldMasterMk cId="1345325769" sldId="2147483948"/>
            <pc:sldLayoutMk cId="4000769742" sldId="2147484110"/>
          </pc:sldLayoutMkLst>
        </pc:sldLayoutChg>
      </pc:sldMasterChg>
      <pc:sldMasterChg chg="modTransition modSldLayout">
        <pc:chgData name="Srivastava, Divyansh" userId="4f46b25c-47e1-4546-aed9-f810afc2aceb" providerId="ADAL" clId="{BAC47982-5304-4723-A78D-AC0FDBACF1D0}" dt="2023-04-11T18:03:43.490" v="3365"/>
        <pc:sldMasterMkLst>
          <pc:docMk/>
          <pc:sldMasterMk cId="329425280" sldId="2147483997"/>
        </pc:sldMasterMkLst>
        <pc:sldLayoutChg chg="modTransition">
          <pc:chgData name="Srivastava, Divyansh" userId="4f46b25c-47e1-4546-aed9-f810afc2aceb" providerId="ADAL" clId="{BAC47982-5304-4723-A78D-AC0FDBACF1D0}" dt="2023-04-11T18:03:43.490" v="3365"/>
          <pc:sldLayoutMkLst>
            <pc:docMk/>
            <pc:sldMasterMk cId="329425280" sldId="2147483997"/>
            <pc:sldLayoutMk cId="3270396454" sldId="2147484010"/>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28015072" sldId="2147484012"/>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332176735" sldId="2147484014"/>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781371032" sldId="2147484015"/>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1207166434" sldId="2147484016"/>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095243769" sldId="2147484018"/>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2435713231" sldId="2147484023"/>
          </pc:sldLayoutMkLst>
        </pc:sldLayoutChg>
        <pc:sldLayoutChg chg="modTransition">
          <pc:chgData name="Srivastava, Divyansh" userId="4f46b25c-47e1-4546-aed9-f810afc2aceb" providerId="ADAL" clId="{BAC47982-5304-4723-A78D-AC0FDBACF1D0}" dt="2023-04-11T18:03:43.490" v="3365"/>
          <pc:sldLayoutMkLst>
            <pc:docMk/>
            <pc:sldMasterMk cId="329425280" sldId="2147483997"/>
            <pc:sldLayoutMk cId="955207697" sldId="2147484122"/>
          </pc:sldLayoutMkLst>
        </pc:sldLayoutChg>
      </pc:sldMasterChg>
    </pc:docChg>
  </pc:docChgLst>
  <pc:docChgLst>
    <pc:chgData name="Srivastava, Divyansh" userId="4f46b25c-47e1-4546-aed9-f810afc2aceb" providerId="ADAL" clId="{76E89379-B9C5-400A-BD9A-DC1F9F677A92}"/>
    <pc:docChg chg="undo custSel addSld modSld">
      <pc:chgData name="Srivastava, Divyansh" userId="4f46b25c-47e1-4546-aed9-f810afc2aceb" providerId="ADAL" clId="{76E89379-B9C5-400A-BD9A-DC1F9F677A92}" dt="2020-12-07T06:55:53.083" v="1470" actId="20577"/>
      <pc:docMkLst>
        <pc:docMk/>
      </pc:docMkLst>
      <pc:sldChg chg="modSp">
        <pc:chgData name="Srivastava, Divyansh" userId="4f46b25c-47e1-4546-aed9-f810afc2aceb" providerId="ADAL" clId="{76E89379-B9C5-400A-BD9A-DC1F9F677A92}" dt="2020-12-07T06:30:18.586" v="559" actId="20577"/>
        <pc:sldMkLst>
          <pc:docMk/>
          <pc:sldMk cId="130102553" sldId="286"/>
        </pc:sldMkLst>
        <pc:spChg chg="mod">
          <ac:chgData name="Srivastava, Divyansh" userId="4f46b25c-47e1-4546-aed9-f810afc2aceb" providerId="ADAL" clId="{76E89379-B9C5-400A-BD9A-DC1F9F677A92}" dt="2020-12-07T06:30:18.586" v="559" actId="20577"/>
          <ac:spMkLst>
            <pc:docMk/>
            <pc:sldMk cId="130102553" sldId="286"/>
            <ac:spMk id="16" creationId="{96E3C645-2AF0-4C43-94D3-5093D654C7B5}"/>
          </ac:spMkLst>
        </pc:spChg>
      </pc:sldChg>
      <pc:sldChg chg="modSp">
        <pc:chgData name="Srivastava, Divyansh" userId="4f46b25c-47e1-4546-aed9-f810afc2aceb" providerId="ADAL" clId="{76E89379-B9C5-400A-BD9A-DC1F9F677A92}" dt="2020-12-07T06:43:20.159" v="1293" actId="1076"/>
        <pc:sldMkLst>
          <pc:docMk/>
          <pc:sldMk cId="260452182" sldId="288"/>
        </pc:sldMkLst>
        <pc:spChg chg="mod">
          <ac:chgData name="Srivastava, Divyansh" userId="4f46b25c-47e1-4546-aed9-f810afc2aceb" providerId="ADAL" clId="{76E89379-B9C5-400A-BD9A-DC1F9F677A92}" dt="2020-12-07T06:43:11.135" v="1290" actId="1076"/>
          <ac:spMkLst>
            <pc:docMk/>
            <pc:sldMk cId="260452182" sldId="288"/>
            <ac:spMk id="13" creationId="{00000000-0000-0000-0000-000000000000}"/>
          </ac:spMkLst>
        </pc:spChg>
        <pc:spChg chg="mod">
          <ac:chgData name="Srivastava, Divyansh" userId="4f46b25c-47e1-4546-aed9-f810afc2aceb" providerId="ADAL" clId="{76E89379-B9C5-400A-BD9A-DC1F9F677A92}" dt="2020-12-07T06:43:20.159" v="1293" actId="1076"/>
          <ac:spMkLst>
            <pc:docMk/>
            <pc:sldMk cId="260452182" sldId="288"/>
            <ac:spMk id="16" creationId="{96E3C645-2AF0-4C43-94D3-5093D654C7B5}"/>
          </ac:spMkLst>
        </pc:spChg>
        <pc:cxnChg chg="mod">
          <ac:chgData name="Srivastava, Divyansh" userId="4f46b25c-47e1-4546-aed9-f810afc2aceb" providerId="ADAL" clId="{76E89379-B9C5-400A-BD9A-DC1F9F677A92}" dt="2020-12-07T06:43:15.247" v="1292" actId="1076"/>
          <ac:cxnSpMkLst>
            <pc:docMk/>
            <pc:sldMk cId="260452182" sldId="288"/>
            <ac:cxnSpMk id="10" creationId="{00000000-0000-0000-0000-000000000000}"/>
          </ac:cxnSpMkLst>
        </pc:cxnChg>
      </pc:sldChg>
      <pc:sldChg chg="modSp">
        <pc:chgData name="Srivastava, Divyansh" userId="4f46b25c-47e1-4546-aed9-f810afc2aceb" providerId="ADAL" clId="{76E89379-B9C5-400A-BD9A-DC1F9F677A92}" dt="2020-12-07T06:55:53.083" v="1470" actId="20577"/>
        <pc:sldMkLst>
          <pc:docMk/>
          <pc:sldMk cId="3004681941" sldId="293"/>
        </pc:sldMkLst>
        <pc:spChg chg="mod">
          <ac:chgData name="Srivastava, Divyansh" userId="4f46b25c-47e1-4546-aed9-f810afc2aceb" providerId="ADAL" clId="{76E89379-B9C5-400A-BD9A-DC1F9F677A92}" dt="2020-12-07T06:55:53.083" v="1470" actId="20577"/>
          <ac:spMkLst>
            <pc:docMk/>
            <pc:sldMk cId="3004681941" sldId="293"/>
            <ac:spMk id="10" creationId="{33AB2153-690F-48EC-952D-2063C51BB6BA}"/>
          </ac:spMkLst>
        </pc:spChg>
      </pc:sldChg>
      <pc:sldChg chg="addSp delSp modSp">
        <pc:chgData name="Srivastava, Divyansh" userId="4f46b25c-47e1-4546-aed9-f810afc2aceb" providerId="ADAL" clId="{76E89379-B9C5-400A-BD9A-DC1F9F677A92}" dt="2020-12-07T06:48:25.802" v="1377" actId="1076"/>
        <pc:sldMkLst>
          <pc:docMk/>
          <pc:sldMk cId="2053351144" sldId="294"/>
        </pc:sldMkLst>
        <pc:spChg chg="mod">
          <ac:chgData name="Srivastava, Divyansh" userId="4f46b25c-47e1-4546-aed9-f810afc2aceb" providerId="ADAL" clId="{76E89379-B9C5-400A-BD9A-DC1F9F677A92}" dt="2020-12-07T06:48:25.802" v="1377" actId="1076"/>
          <ac:spMkLst>
            <pc:docMk/>
            <pc:sldMk cId="2053351144" sldId="294"/>
            <ac:spMk id="14" creationId="{298D81C7-3FDF-4E8A-9B00-2EF8374B3670}"/>
          </ac:spMkLst>
        </pc:spChg>
        <pc:picChg chg="add mod">
          <ac:chgData name="Srivastava, Divyansh" userId="4f46b25c-47e1-4546-aed9-f810afc2aceb" providerId="ADAL" clId="{76E89379-B9C5-400A-BD9A-DC1F9F677A92}" dt="2020-12-07T06:48:11.410" v="1374" actId="1076"/>
          <ac:picMkLst>
            <pc:docMk/>
            <pc:sldMk cId="2053351144" sldId="294"/>
            <ac:picMk id="5" creationId="{23DC9F6D-E706-4090-B123-20E69F79BF46}"/>
          </ac:picMkLst>
        </pc:picChg>
        <pc:picChg chg="del">
          <ac:chgData name="Srivastava, Divyansh" userId="4f46b25c-47e1-4546-aed9-f810afc2aceb" providerId="ADAL" clId="{76E89379-B9C5-400A-BD9A-DC1F9F677A92}" dt="2020-12-07T05:36:12.667" v="11" actId="478"/>
          <ac:picMkLst>
            <pc:docMk/>
            <pc:sldMk cId="2053351144" sldId="294"/>
            <ac:picMk id="7" creationId="{9FA9D633-DED9-4982-B347-953C9AAE54C4}"/>
          </ac:picMkLst>
        </pc:picChg>
        <pc:cxnChg chg="add mod">
          <ac:chgData name="Srivastava, Divyansh" userId="4f46b25c-47e1-4546-aed9-f810afc2aceb" providerId="ADAL" clId="{76E89379-B9C5-400A-BD9A-DC1F9F677A92}" dt="2020-12-07T06:48:15.437" v="1375" actId="1076"/>
          <ac:cxnSpMkLst>
            <pc:docMk/>
            <pc:sldMk cId="2053351144" sldId="294"/>
            <ac:cxnSpMk id="12" creationId="{932609AF-D5B2-4B15-8985-F17BAF69BD50}"/>
          </ac:cxnSpMkLst>
        </pc:cxnChg>
        <pc:cxnChg chg="add del mod">
          <ac:chgData name="Srivastava, Divyansh" userId="4f46b25c-47e1-4546-aed9-f810afc2aceb" providerId="ADAL" clId="{76E89379-B9C5-400A-BD9A-DC1F9F677A92}" dt="2020-12-07T05:36:59.937" v="21" actId="478"/>
          <ac:cxnSpMkLst>
            <pc:docMk/>
            <pc:sldMk cId="2053351144" sldId="294"/>
            <ac:cxnSpMk id="16" creationId="{984410C9-4D7D-40FE-87DD-781952A5A19B}"/>
          </ac:cxnSpMkLst>
        </pc:cxnChg>
      </pc:sldChg>
      <pc:sldChg chg="addSp delSp modSp">
        <pc:chgData name="Srivastava, Divyansh" userId="4f46b25c-47e1-4546-aed9-f810afc2aceb" providerId="ADAL" clId="{76E89379-B9C5-400A-BD9A-DC1F9F677A92}" dt="2020-12-07T05:51:19.346" v="44" actId="1076"/>
        <pc:sldMkLst>
          <pc:docMk/>
          <pc:sldMk cId="2468969202" sldId="296"/>
        </pc:sldMkLst>
        <pc:spChg chg="mod">
          <ac:chgData name="Srivastava, Divyansh" userId="4f46b25c-47e1-4546-aed9-f810afc2aceb" providerId="ADAL" clId="{76E89379-B9C5-400A-BD9A-DC1F9F677A92}" dt="2020-12-07T05:51:19.346" v="44" actId="1076"/>
          <ac:spMkLst>
            <pc:docMk/>
            <pc:sldMk cId="2468969202" sldId="296"/>
            <ac:spMk id="14" creationId="{298D81C7-3FDF-4E8A-9B00-2EF8374B3670}"/>
          </ac:spMkLst>
        </pc:spChg>
        <pc:spChg chg="mod">
          <ac:chgData name="Srivastava, Divyansh" userId="4f46b25c-47e1-4546-aed9-f810afc2aceb" providerId="ADAL" clId="{76E89379-B9C5-400A-BD9A-DC1F9F677A92}" dt="2020-12-07T05:50:58.028" v="40" actId="1076"/>
          <ac:spMkLst>
            <pc:docMk/>
            <pc:sldMk cId="2468969202" sldId="296"/>
            <ac:spMk id="24" creationId="{37D0D2E9-7D43-4629-A180-55DD4542B0F2}"/>
          </ac:spMkLst>
        </pc:spChg>
        <pc:spChg chg="mod">
          <ac:chgData name="Srivastava, Divyansh" userId="4f46b25c-47e1-4546-aed9-f810afc2aceb" providerId="ADAL" clId="{76E89379-B9C5-400A-BD9A-DC1F9F677A92}" dt="2020-12-07T05:50:44.171" v="37" actId="1076"/>
          <ac:spMkLst>
            <pc:docMk/>
            <pc:sldMk cId="2468969202" sldId="296"/>
            <ac:spMk id="25" creationId="{E5FDBCF0-44F9-4862-8CC3-30A1D8E6D00F}"/>
          </ac:spMkLst>
        </pc:spChg>
        <pc:picChg chg="add mod">
          <ac:chgData name="Srivastava, Divyansh" userId="4f46b25c-47e1-4546-aed9-f810afc2aceb" providerId="ADAL" clId="{76E89379-B9C5-400A-BD9A-DC1F9F677A92}" dt="2020-12-07T05:50:12.107" v="30" actId="1076"/>
          <ac:picMkLst>
            <pc:docMk/>
            <pc:sldMk cId="2468969202" sldId="296"/>
            <ac:picMk id="5" creationId="{17F56574-B4E2-49F5-A5DE-2D026BEFD147}"/>
          </ac:picMkLst>
        </pc:picChg>
        <pc:picChg chg="del">
          <ac:chgData name="Srivastava, Divyansh" userId="4f46b25c-47e1-4546-aed9-f810afc2aceb" providerId="ADAL" clId="{76E89379-B9C5-400A-BD9A-DC1F9F677A92}" dt="2020-12-07T05:50:07.877" v="29" actId="478"/>
          <ac:picMkLst>
            <pc:docMk/>
            <pc:sldMk cId="2468969202" sldId="296"/>
            <ac:picMk id="13" creationId="{B05F5106-EAB9-4483-A365-B093F49AE43D}"/>
          </ac:picMkLst>
        </pc:picChg>
        <pc:cxnChg chg="add mod">
          <ac:chgData name="Srivastava, Divyansh" userId="4f46b25c-47e1-4546-aed9-f810afc2aceb" providerId="ADAL" clId="{76E89379-B9C5-400A-BD9A-DC1F9F677A92}" dt="2020-12-07T05:50:39.760" v="36" actId="1076"/>
          <ac:cxnSpMkLst>
            <pc:docMk/>
            <pc:sldMk cId="2468969202" sldId="296"/>
            <ac:cxnSpMk id="16" creationId="{23DCDB02-716E-4BB6-A1E3-BEA0612F8CEC}"/>
          </ac:cxnSpMkLst>
        </pc:cxnChg>
        <pc:cxnChg chg="add mod">
          <ac:chgData name="Srivastava, Divyansh" userId="4f46b25c-47e1-4546-aed9-f810afc2aceb" providerId="ADAL" clId="{76E89379-B9C5-400A-BD9A-DC1F9F677A92}" dt="2020-12-07T05:50:54.106" v="39" actId="1076"/>
          <ac:cxnSpMkLst>
            <pc:docMk/>
            <pc:sldMk cId="2468969202" sldId="296"/>
            <ac:cxnSpMk id="18" creationId="{2E107982-C7BC-40EB-95AE-E1BC25497305}"/>
          </ac:cxnSpMkLst>
        </pc:cxnChg>
        <pc:cxnChg chg="add mod">
          <ac:chgData name="Srivastava, Divyansh" userId="4f46b25c-47e1-4546-aed9-f810afc2aceb" providerId="ADAL" clId="{76E89379-B9C5-400A-BD9A-DC1F9F677A92}" dt="2020-12-07T05:51:05.162" v="42" actId="1076"/>
          <ac:cxnSpMkLst>
            <pc:docMk/>
            <pc:sldMk cId="2468969202" sldId="296"/>
            <ac:cxnSpMk id="19" creationId="{B052F0F3-BD37-4280-876C-777460728611}"/>
          </ac:cxnSpMkLst>
        </pc:cxnChg>
        <pc:cxnChg chg="del mod">
          <ac:chgData name="Srivastava, Divyansh" userId="4f46b25c-47e1-4546-aed9-f810afc2aceb" providerId="ADAL" clId="{76E89379-B9C5-400A-BD9A-DC1F9F677A92}" dt="2020-12-07T05:50:19.329" v="33" actId="478"/>
          <ac:cxnSpMkLst>
            <pc:docMk/>
            <pc:sldMk cId="2468969202" sldId="296"/>
            <ac:cxnSpMk id="26" creationId="{601F84DC-783B-4A52-BC99-832A3107A7B7}"/>
          </ac:cxnSpMkLst>
        </pc:cxnChg>
        <pc:cxnChg chg="del">
          <ac:chgData name="Srivastava, Divyansh" userId="4f46b25c-47e1-4546-aed9-f810afc2aceb" providerId="ADAL" clId="{76E89379-B9C5-400A-BD9A-DC1F9F677A92}" dt="2020-12-07T05:50:21.407" v="34" actId="478"/>
          <ac:cxnSpMkLst>
            <pc:docMk/>
            <pc:sldMk cId="2468969202" sldId="296"/>
            <ac:cxnSpMk id="28" creationId="{9EB29293-D51C-4326-A85E-7861F8DBE776}"/>
          </ac:cxnSpMkLst>
        </pc:cxnChg>
        <pc:cxnChg chg="del">
          <ac:chgData name="Srivastava, Divyansh" userId="4f46b25c-47e1-4546-aed9-f810afc2aceb" providerId="ADAL" clId="{76E89379-B9C5-400A-BD9A-DC1F9F677A92}" dt="2020-12-07T05:50:23.857" v="35" actId="478"/>
          <ac:cxnSpMkLst>
            <pc:docMk/>
            <pc:sldMk cId="2468969202" sldId="296"/>
            <ac:cxnSpMk id="30" creationId="{AA296695-EA36-4B3F-9F64-2B279757F5FF}"/>
          </ac:cxnSpMkLst>
        </pc:cxnChg>
      </pc:sldChg>
      <pc:sldChg chg="addSp delSp modSp">
        <pc:chgData name="Srivastava, Divyansh" userId="4f46b25c-47e1-4546-aed9-f810afc2aceb" providerId="ADAL" clId="{76E89379-B9C5-400A-BD9A-DC1F9F677A92}" dt="2020-12-07T06:49:40.606" v="1384" actId="255"/>
        <pc:sldMkLst>
          <pc:docMk/>
          <pc:sldMk cId="1538556512" sldId="297"/>
        </pc:sldMkLst>
        <pc:spChg chg="mod">
          <ac:chgData name="Srivastava, Divyansh" userId="4f46b25c-47e1-4546-aed9-f810afc2aceb" providerId="ADAL" clId="{76E89379-B9C5-400A-BD9A-DC1F9F677A92}" dt="2020-12-07T06:45:43.373" v="1354" actId="20577"/>
          <ac:spMkLst>
            <pc:docMk/>
            <pc:sldMk cId="1538556512" sldId="297"/>
            <ac:spMk id="8" creationId="{63020788-1F70-49E5-9F91-A34590D267D8}"/>
          </ac:spMkLst>
        </pc:spChg>
        <pc:spChg chg="mod">
          <ac:chgData name="Srivastava, Divyansh" userId="4f46b25c-47e1-4546-aed9-f810afc2aceb" providerId="ADAL" clId="{76E89379-B9C5-400A-BD9A-DC1F9F677A92}" dt="2020-12-07T06:49:40.606" v="1384" actId="255"/>
          <ac:spMkLst>
            <pc:docMk/>
            <pc:sldMk cId="1538556512" sldId="297"/>
            <ac:spMk id="17" creationId="{00000000-0000-0000-0000-000000000000}"/>
          </ac:spMkLst>
        </pc:spChg>
        <pc:spChg chg="mod">
          <ac:chgData name="Srivastava, Divyansh" userId="4f46b25c-47e1-4546-aed9-f810afc2aceb" providerId="ADAL" clId="{76E89379-B9C5-400A-BD9A-DC1F9F677A92}" dt="2020-12-07T06:46:01.089" v="1357" actId="1076"/>
          <ac:spMkLst>
            <pc:docMk/>
            <pc:sldMk cId="1538556512" sldId="297"/>
            <ac:spMk id="25" creationId="{E5FDBCF0-44F9-4862-8CC3-30A1D8E6D00F}"/>
          </ac:spMkLst>
        </pc:spChg>
        <pc:picChg chg="del">
          <ac:chgData name="Srivastava, Divyansh" userId="4f46b25c-47e1-4546-aed9-f810afc2aceb" providerId="ADAL" clId="{76E89379-B9C5-400A-BD9A-DC1F9F677A92}" dt="2020-12-07T05:52:56.641" v="51" actId="478"/>
          <ac:picMkLst>
            <pc:docMk/>
            <pc:sldMk cId="1538556512" sldId="297"/>
            <ac:picMk id="5" creationId="{3D079377-A3DD-4877-B260-912EB0427330}"/>
          </ac:picMkLst>
        </pc:picChg>
        <pc:picChg chg="add mod">
          <ac:chgData name="Srivastava, Divyansh" userId="4f46b25c-47e1-4546-aed9-f810afc2aceb" providerId="ADAL" clId="{76E89379-B9C5-400A-BD9A-DC1F9F677A92}" dt="2020-12-07T06:45:51.246" v="1355" actId="1076"/>
          <ac:picMkLst>
            <pc:docMk/>
            <pc:sldMk cId="1538556512" sldId="297"/>
            <ac:picMk id="6" creationId="{A0E37703-4F73-4335-A759-53835FC27E47}"/>
          </ac:picMkLst>
        </pc:picChg>
        <pc:cxnChg chg="add mod">
          <ac:chgData name="Srivastava, Divyansh" userId="4f46b25c-47e1-4546-aed9-f810afc2aceb" providerId="ADAL" clId="{76E89379-B9C5-400A-BD9A-DC1F9F677A92}" dt="2020-12-07T06:46:05.978" v="1358" actId="1076"/>
          <ac:cxnSpMkLst>
            <pc:docMk/>
            <pc:sldMk cId="1538556512" sldId="297"/>
            <ac:cxnSpMk id="12" creationId="{51CB11C8-C6EE-435B-8F32-417835521039}"/>
          </ac:cxnSpMkLst>
        </pc:cxnChg>
        <pc:cxnChg chg="del">
          <ac:chgData name="Srivastava, Divyansh" userId="4f46b25c-47e1-4546-aed9-f810afc2aceb" providerId="ADAL" clId="{76E89379-B9C5-400A-BD9A-DC1F9F677A92}" dt="2020-12-07T05:53:13.075" v="55" actId="478"/>
          <ac:cxnSpMkLst>
            <pc:docMk/>
            <pc:sldMk cId="1538556512" sldId="297"/>
            <ac:cxnSpMk id="28" creationId="{F904BD9E-FAC9-4791-80F5-4ED1F31973B0}"/>
          </ac:cxnSpMkLst>
        </pc:cxnChg>
      </pc:sldChg>
      <pc:sldChg chg="addSp delSp modSp">
        <pc:chgData name="Srivastava, Divyansh" userId="4f46b25c-47e1-4546-aed9-f810afc2aceb" providerId="ADAL" clId="{76E89379-B9C5-400A-BD9A-DC1F9F677A92}" dt="2020-12-07T06:47:50.599" v="1373" actId="33524"/>
        <pc:sldMkLst>
          <pc:docMk/>
          <pc:sldMk cId="721436477" sldId="298"/>
        </pc:sldMkLst>
        <pc:spChg chg="mod">
          <ac:chgData name="Srivastava, Divyansh" userId="4f46b25c-47e1-4546-aed9-f810afc2aceb" providerId="ADAL" clId="{76E89379-B9C5-400A-BD9A-DC1F9F677A92}" dt="2020-12-07T06:47:50.599" v="1373" actId="33524"/>
          <ac:spMkLst>
            <pc:docMk/>
            <pc:sldMk cId="721436477" sldId="298"/>
            <ac:spMk id="8" creationId="{63020788-1F70-49E5-9F91-A34590D267D8}"/>
          </ac:spMkLst>
        </pc:spChg>
        <pc:spChg chg="mod">
          <ac:chgData name="Srivastava, Divyansh" userId="4f46b25c-47e1-4546-aed9-f810afc2aceb" providerId="ADAL" clId="{76E89379-B9C5-400A-BD9A-DC1F9F677A92}" dt="2020-12-07T06:47:11.772" v="1366" actId="1076"/>
          <ac:spMkLst>
            <pc:docMk/>
            <pc:sldMk cId="721436477" sldId="298"/>
            <ac:spMk id="21" creationId="{803C8CAA-9666-4507-8C50-FB21A6DB007A}"/>
          </ac:spMkLst>
        </pc:spChg>
        <pc:spChg chg="mod">
          <ac:chgData name="Srivastava, Divyansh" userId="4f46b25c-47e1-4546-aed9-f810afc2aceb" providerId="ADAL" clId="{76E89379-B9C5-400A-BD9A-DC1F9F677A92}" dt="2020-12-07T06:47:06.592" v="1364" actId="1076"/>
          <ac:spMkLst>
            <pc:docMk/>
            <pc:sldMk cId="721436477" sldId="298"/>
            <ac:spMk id="22" creationId="{02F5764B-9BED-4C29-B2FB-F1DF20621785}"/>
          </ac:spMkLst>
        </pc:spChg>
        <pc:spChg chg="mod">
          <ac:chgData name="Srivastava, Divyansh" userId="4f46b25c-47e1-4546-aed9-f810afc2aceb" providerId="ADAL" clId="{76E89379-B9C5-400A-BD9A-DC1F9F677A92}" dt="2020-12-07T06:46:58.017" v="1362" actId="1076"/>
          <ac:spMkLst>
            <pc:docMk/>
            <pc:sldMk cId="721436477" sldId="298"/>
            <ac:spMk id="23" creationId="{0D8AE73F-D1E3-4E97-A56F-F847462256F6}"/>
          </ac:spMkLst>
        </pc:spChg>
        <pc:spChg chg="mod">
          <ac:chgData name="Srivastava, Divyansh" userId="4f46b25c-47e1-4546-aed9-f810afc2aceb" providerId="ADAL" clId="{76E89379-B9C5-400A-BD9A-DC1F9F677A92}" dt="2020-12-07T06:47:27.768" v="1369" actId="1076"/>
          <ac:spMkLst>
            <pc:docMk/>
            <pc:sldMk cId="721436477" sldId="298"/>
            <ac:spMk id="25" creationId="{E5FDBCF0-44F9-4862-8CC3-30A1D8E6D00F}"/>
          </ac:spMkLst>
        </pc:spChg>
        <pc:picChg chg="add mod">
          <ac:chgData name="Srivastava, Divyansh" userId="4f46b25c-47e1-4546-aed9-f810afc2aceb" providerId="ADAL" clId="{76E89379-B9C5-400A-BD9A-DC1F9F677A92}" dt="2020-12-07T06:46:49.976" v="1360" actId="1076"/>
          <ac:picMkLst>
            <pc:docMk/>
            <pc:sldMk cId="721436477" sldId="298"/>
            <ac:picMk id="5" creationId="{6BCD89EB-8669-47C2-816A-3C056CE4ABEB}"/>
          </ac:picMkLst>
        </pc:picChg>
        <pc:picChg chg="del mod">
          <ac:chgData name="Srivastava, Divyansh" userId="4f46b25c-47e1-4546-aed9-f810afc2aceb" providerId="ADAL" clId="{76E89379-B9C5-400A-BD9A-DC1F9F677A92}" dt="2020-12-07T05:59:22.899" v="67" actId="478"/>
          <ac:picMkLst>
            <pc:docMk/>
            <pc:sldMk cId="721436477" sldId="298"/>
            <ac:picMk id="6" creationId="{B5D4C7DA-276C-44F7-A82E-27A5C43A03E7}"/>
          </ac:picMkLst>
        </pc:picChg>
        <pc:cxnChg chg="add mod">
          <ac:chgData name="Srivastava, Divyansh" userId="4f46b25c-47e1-4546-aed9-f810afc2aceb" providerId="ADAL" clId="{76E89379-B9C5-400A-BD9A-DC1F9F677A92}" dt="2020-12-07T06:46:53.365" v="1361" actId="1076"/>
          <ac:cxnSpMkLst>
            <pc:docMk/>
            <pc:sldMk cId="721436477" sldId="298"/>
            <ac:cxnSpMk id="18" creationId="{9F27A8F3-5D4D-4FAC-8124-5F88534DD006}"/>
          </ac:cxnSpMkLst>
        </pc:cxnChg>
        <pc:cxnChg chg="add mod">
          <ac:chgData name="Srivastava, Divyansh" userId="4f46b25c-47e1-4546-aed9-f810afc2aceb" providerId="ADAL" clId="{76E89379-B9C5-400A-BD9A-DC1F9F677A92}" dt="2020-12-07T06:47:02.588" v="1363" actId="1076"/>
          <ac:cxnSpMkLst>
            <pc:docMk/>
            <pc:sldMk cId="721436477" sldId="298"/>
            <ac:cxnSpMk id="20" creationId="{19799056-75C4-4163-8D0D-E8688A305BC8}"/>
          </ac:cxnSpMkLst>
        </pc:cxnChg>
        <pc:cxnChg chg="add mod">
          <ac:chgData name="Srivastava, Divyansh" userId="4f46b25c-47e1-4546-aed9-f810afc2aceb" providerId="ADAL" clId="{76E89379-B9C5-400A-BD9A-DC1F9F677A92}" dt="2020-12-07T06:47:08.989" v="1365" actId="1076"/>
          <ac:cxnSpMkLst>
            <pc:docMk/>
            <pc:sldMk cId="721436477" sldId="298"/>
            <ac:cxnSpMk id="24" creationId="{3CF52018-72C1-4633-A4A8-C444EBB7F9AF}"/>
          </ac:cxnSpMkLst>
        </pc:cxnChg>
        <pc:cxnChg chg="del mod">
          <ac:chgData name="Srivastava, Divyansh" userId="4f46b25c-47e1-4546-aed9-f810afc2aceb" providerId="ADAL" clId="{76E89379-B9C5-400A-BD9A-DC1F9F677A92}" dt="2020-12-07T05:59:30.172" v="70"/>
          <ac:cxnSpMkLst>
            <pc:docMk/>
            <pc:sldMk cId="721436477" sldId="298"/>
            <ac:cxnSpMk id="26" creationId="{937BDAA7-6976-49EA-A495-439DE6F92FA0}"/>
          </ac:cxnSpMkLst>
        </pc:cxnChg>
        <pc:cxnChg chg="add mod">
          <ac:chgData name="Srivastava, Divyansh" userId="4f46b25c-47e1-4546-aed9-f810afc2aceb" providerId="ADAL" clId="{76E89379-B9C5-400A-BD9A-DC1F9F677A92}" dt="2020-12-07T06:47:24.852" v="1368" actId="1076"/>
          <ac:cxnSpMkLst>
            <pc:docMk/>
            <pc:sldMk cId="721436477" sldId="298"/>
            <ac:cxnSpMk id="27" creationId="{26679E0C-F62A-4E9C-A82B-18DECCD3722A}"/>
          </ac:cxnSpMkLst>
        </pc:cxnChg>
        <pc:cxnChg chg="del">
          <ac:chgData name="Srivastava, Divyansh" userId="4f46b25c-47e1-4546-aed9-f810afc2aceb" providerId="ADAL" clId="{76E89379-B9C5-400A-BD9A-DC1F9F677A92}" dt="2020-12-07T06:00:00.894" v="77" actId="478"/>
          <ac:cxnSpMkLst>
            <pc:docMk/>
            <pc:sldMk cId="721436477" sldId="298"/>
            <ac:cxnSpMk id="30" creationId="{CC365F54-ADD0-4456-A0C4-A3BC8A2D83A7}"/>
          </ac:cxnSpMkLst>
        </pc:cxnChg>
        <pc:cxnChg chg="del">
          <ac:chgData name="Srivastava, Divyansh" userId="4f46b25c-47e1-4546-aed9-f810afc2aceb" providerId="ADAL" clId="{76E89379-B9C5-400A-BD9A-DC1F9F677A92}" dt="2020-12-07T06:00:19.070" v="81" actId="478"/>
          <ac:cxnSpMkLst>
            <pc:docMk/>
            <pc:sldMk cId="721436477" sldId="298"/>
            <ac:cxnSpMk id="31" creationId="{1C484002-C7EC-4E1C-904E-592622235621}"/>
          </ac:cxnSpMkLst>
        </pc:cxnChg>
        <pc:cxnChg chg="del">
          <ac:chgData name="Srivastava, Divyansh" userId="4f46b25c-47e1-4546-aed9-f810afc2aceb" providerId="ADAL" clId="{76E89379-B9C5-400A-BD9A-DC1F9F677A92}" dt="2020-12-07T06:00:30.781" v="85" actId="478"/>
          <ac:cxnSpMkLst>
            <pc:docMk/>
            <pc:sldMk cId="721436477" sldId="298"/>
            <ac:cxnSpMk id="32" creationId="{7D599C01-0EAC-4CC6-9C80-07494F2E8A97}"/>
          </ac:cxnSpMkLst>
        </pc:cxnChg>
      </pc:sldChg>
      <pc:sldChg chg="addSp delSp modSp">
        <pc:chgData name="Srivastava, Divyansh" userId="4f46b25c-47e1-4546-aed9-f810afc2aceb" providerId="ADAL" clId="{76E89379-B9C5-400A-BD9A-DC1F9F677A92}" dt="2020-12-07T06:47:44.837" v="1372" actId="1076"/>
        <pc:sldMkLst>
          <pc:docMk/>
          <pc:sldMk cId="573436503" sldId="299"/>
        </pc:sldMkLst>
        <pc:spChg chg="mod">
          <ac:chgData name="Srivastava, Divyansh" userId="4f46b25c-47e1-4546-aed9-f810afc2aceb" providerId="ADAL" clId="{76E89379-B9C5-400A-BD9A-DC1F9F677A92}" dt="2020-12-07T06:47:38.414" v="1370" actId="20577"/>
          <ac:spMkLst>
            <pc:docMk/>
            <pc:sldMk cId="573436503" sldId="299"/>
            <ac:spMk id="8" creationId="{63020788-1F70-49E5-9F91-A34590D267D8}"/>
          </ac:spMkLst>
        </pc:spChg>
        <pc:spChg chg="mod">
          <ac:chgData name="Srivastava, Divyansh" userId="4f46b25c-47e1-4546-aed9-f810afc2aceb" providerId="ADAL" clId="{76E89379-B9C5-400A-BD9A-DC1F9F677A92}" dt="2020-12-07T06:06:56.441" v="116" actId="1076"/>
          <ac:spMkLst>
            <pc:docMk/>
            <pc:sldMk cId="573436503" sldId="299"/>
            <ac:spMk id="23" creationId="{0D8AE73F-D1E3-4E97-A56F-F847462256F6}"/>
          </ac:spMkLst>
        </pc:spChg>
        <pc:picChg chg="del">
          <ac:chgData name="Srivastava, Divyansh" userId="4f46b25c-47e1-4546-aed9-f810afc2aceb" providerId="ADAL" clId="{76E89379-B9C5-400A-BD9A-DC1F9F677A92}" dt="2020-12-07T06:06:41.178" v="111" actId="478"/>
          <ac:picMkLst>
            <pc:docMk/>
            <pc:sldMk cId="573436503" sldId="299"/>
            <ac:picMk id="5" creationId="{0112D489-FF2C-4E2E-B7B4-DB4565BFBBE4}"/>
          </ac:picMkLst>
        </pc:picChg>
        <pc:picChg chg="add mod">
          <ac:chgData name="Srivastava, Divyansh" userId="4f46b25c-47e1-4546-aed9-f810afc2aceb" providerId="ADAL" clId="{76E89379-B9C5-400A-BD9A-DC1F9F677A92}" dt="2020-12-07T06:47:41.710" v="1371" actId="1076"/>
          <ac:picMkLst>
            <pc:docMk/>
            <pc:sldMk cId="573436503" sldId="299"/>
            <ac:picMk id="6" creationId="{AD28907E-5B93-4FF1-9C8F-302C3BD67700}"/>
          </ac:picMkLst>
        </pc:picChg>
        <pc:cxnChg chg="add mod">
          <ac:chgData name="Srivastava, Divyansh" userId="4f46b25c-47e1-4546-aed9-f810afc2aceb" providerId="ADAL" clId="{76E89379-B9C5-400A-BD9A-DC1F9F677A92}" dt="2020-12-07T06:47:44.837" v="1372" actId="1076"/>
          <ac:cxnSpMkLst>
            <pc:docMk/>
            <pc:sldMk cId="573436503" sldId="299"/>
            <ac:cxnSpMk id="12" creationId="{EEB4B880-0192-40AF-9AF6-7968EC0C1A84}"/>
          </ac:cxnSpMkLst>
        </pc:cxnChg>
        <pc:cxnChg chg="del">
          <ac:chgData name="Srivastava, Divyansh" userId="4f46b25c-47e1-4546-aed9-f810afc2aceb" providerId="ADAL" clId="{76E89379-B9C5-400A-BD9A-DC1F9F677A92}" dt="2020-12-07T06:06:50.269" v="113"/>
          <ac:cxnSpMkLst>
            <pc:docMk/>
            <pc:sldMk cId="573436503" sldId="299"/>
            <ac:cxnSpMk id="24" creationId="{AAA18ABD-1A19-44C5-A0D1-5600784BD6C4}"/>
          </ac:cxnSpMkLst>
        </pc:cxnChg>
      </pc:sldChg>
      <pc:sldChg chg="addSp delSp modSp">
        <pc:chgData name="Srivastava, Divyansh" userId="4f46b25c-47e1-4546-aed9-f810afc2aceb" providerId="ADAL" clId="{76E89379-B9C5-400A-BD9A-DC1F9F677A92}" dt="2020-12-07T06:48:52.800" v="1383" actId="1076"/>
        <pc:sldMkLst>
          <pc:docMk/>
          <pc:sldMk cId="501197624" sldId="300"/>
        </pc:sldMkLst>
        <pc:spChg chg="mod">
          <ac:chgData name="Srivastava, Divyansh" userId="4f46b25c-47e1-4546-aed9-f810afc2aceb" providerId="ADAL" clId="{76E89379-B9C5-400A-BD9A-DC1F9F677A92}" dt="2020-12-07T06:48:36.151" v="1378" actId="20577"/>
          <ac:spMkLst>
            <pc:docMk/>
            <pc:sldMk cId="501197624" sldId="300"/>
            <ac:spMk id="8" creationId="{63020788-1F70-49E5-9F91-A34590D267D8}"/>
          </ac:spMkLst>
        </pc:spChg>
        <pc:spChg chg="mod">
          <ac:chgData name="Srivastava, Divyansh" userId="4f46b25c-47e1-4546-aed9-f810afc2aceb" providerId="ADAL" clId="{76E89379-B9C5-400A-BD9A-DC1F9F677A92}" dt="2020-12-07T06:48:52.800" v="1383" actId="1076"/>
          <ac:spMkLst>
            <pc:docMk/>
            <pc:sldMk cId="501197624" sldId="300"/>
            <ac:spMk id="14" creationId="{C048ED1E-72E8-4C73-A283-526313729959}"/>
          </ac:spMkLst>
        </pc:spChg>
        <pc:picChg chg="add mod">
          <ac:chgData name="Srivastava, Divyansh" userId="4f46b25c-47e1-4546-aed9-f810afc2aceb" providerId="ADAL" clId="{76E89379-B9C5-400A-BD9A-DC1F9F677A92}" dt="2020-12-07T06:48:45.863" v="1381" actId="14100"/>
          <ac:picMkLst>
            <pc:docMk/>
            <pc:sldMk cId="501197624" sldId="300"/>
            <ac:picMk id="5" creationId="{E2F6AE06-2BD9-4903-9C06-981452DEE4DE}"/>
          </ac:picMkLst>
        </pc:picChg>
        <pc:picChg chg="del">
          <ac:chgData name="Srivastava, Divyansh" userId="4f46b25c-47e1-4546-aed9-f810afc2aceb" providerId="ADAL" clId="{76E89379-B9C5-400A-BD9A-DC1F9F677A92}" dt="2020-12-07T06:14:30.905" v="124" actId="478"/>
          <ac:picMkLst>
            <pc:docMk/>
            <pc:sldMk cId="501197624" sldId="300"/>
            <ac:picMk id="10" creationId="{06C4C906-9E6E-4E0F-97F0-955555C75CD4}"/>
          </ac:picMkLst>
        </pc:picChg>
        <pc:cxnChg chg="add mod">
          <ac:chgData name="Srivastava, Divyansh" userId="4f46b25c-47e1-4546-aed9-f810afc2aceb" providerId="ADAL" clId="{76E89379-B9C5-400A-BD9A-DC1F9F677A92}" dt="2020-12-07T06:48:49.659" v="1382" actId="1076"/>
          <ac:cxnSpMkLst>
            <pc:docMk/>
            <pc:sldMk cId="501197624" sldId="300"/>
            <ac:cxnSpMk id="12" creationId="{83EF4944-38F0-4D00-9167-6E4FA97E4E60}"/>
          </ac:cxnSpMkLst>
        </pc:cxnChg>
        <pc:cxnChg chg="del">
          <ac:chgData name="Srivastava, Divyansh" userId="4f46b25c-47e1-4546-aed9-f810afc2aceb" providerId="ADAL" clId="{76E89379-B9C5-400A-BD9A-DC1F9F677A92}" dt="2020-12-07T06:14:38.883" v="126"/>
          <ac:cxnSpMkLst>
            <pc:docMk/>
            <pc:sldMk cId="501197624" sldId="300"/>
            <ac:cxnSpMk id="18" creationId="{4CED9CC0-C165-4C3A-A9EE-5B6CB69BB575}"/>
          </ac:cxnSpMkLst>
        </pc:cxnChg>
      </pc:sldChg>
      <pc:sldChg chg="addSp delSp modSp">
        <pc:chgData name="Srivastava, Divyansh" userId="4f46b25c-47e1-4546-aed9-f810afc2aceb" providerId="ADAL" clId="{76E89379-B9C5-400A-BD9A-DC1F9F677A92}" dt="2020-12-07T06:50:41.879" v="1390" actId="1076"/>
        <pc:sldMkLst>
          <pc:docMk/>
          <pc:sldMk cId="810020550" sldId="301"/>
        </pc:sldMkLst>
        <pc:spChg chg="mod">
          <ac:chgData name="Srivastava, Divyansh" userId="4f46b25c-47e1-4546-aed9-f810afc2aceb" providerId="ADAL" clId="{76E89379-B9C5-400A-BD9A-DC1F9F677A92}" dt="2020-12-07T06:50:13.946" v="1385" actId="20577"/>
          <ac:spMkLst>
            <pc:docMk/>
            <pc:sldMk cId="810020550" sldId="301"/>
            <ac:spMk id="8" creationId="{63020788-1F70-49E5-9F91-A34590D267D8}"/>
          </ac:spMkLst>
        </pc:spChg>
        <pc:spChg chg="mod">
          <ac:chgData name="Srivastava, Divyansh" userId="4f46b25c-47e1-4546-aed9-f810afc2aceb" providerId="ADAL" clId="{76E89379-B9C5-400A-BD9A-DC1F9F677A92}" dt="2020-12-07T06:50:41.879" v="1390" actId="1076"/>
          <ac:spMkLst>
            <pc:docMk/>
            <pc:sldMk cId="810020550" sldId="301"/>
            <ac:spMk id="14" creationId="{C048ED1E-72E8-4C73-A283-526313729959}"/>
          </ac:spMkLst>
        </pc:spChg>
        <pc:spChg chg="mod">
          <ac:chgData name="Srivastava, Divyansh" userId="4f46b25c-47e1-4546-aed9-f810afc2aceb" providerId="ADAL" clId="{76E89379-B9C5-400A-BD9A-DC1F9F677A92}" dt="2020-12-07T06:22:58.088" v="222" actId="1076"/>
          <ac:spMkLst>
            <pc:docMk/>
            <pc:sldMk cId="810020550" sldId="301"/>
            <ac:spMk id="21" creationId="{ABF25B39-9761-4935-84F0-2114CD4516BE}"/>
          </ac:spMkLst>
        </pc:spChg>
        <pc:picChg chg="del">
          <ac:chgData name="Srivastava, Divyansh" userId="4f46b25c-47e1-4546-aed9-f810afc2aceb" providerId="ADAL" clId="{76E89379-B9C5-400A-BD9A-DC1F9F677A92}" dt="2020-12-07T06:17:14.676" v="137" actId="478"/>
          <ac:picMkLst>
            <pc:docMk/>
            <pc:sldMk cId="810020550" sldId="301"/>
            <ac:picMk id="5" creationId="{E78082F1-F4FB-4188-BCED-25DD106F35EB}"/>
          </ac:picMkLst>
        </pc:picChg>
        <pc:picChg chg="add del mod">
          <ac:chgData name="Srivastava, Divyansh" userId="4f46b25c-47e1-4546-aed9-f810afc2aceb" providerId="ADAL" clId="{76E89379-B9C5-400A-BD9A-DC1F9F677A92}" dt="2020-12-07T06:18:01.450" v="144"/>
          <ac:picMkLst>
            <pc:docMk/>
            <pc:sldMk cId="810020550" sldId="301"/>
            <ac:picMk id="6" creationId="{40020D29-C4CF-4F1F-BEDF-DAC7025C2424}"/>
          </ac:picMkLst>
        </pc:picChg>
        <pc:picChg chg="add mod">
          <ac:chgData name="Srivastava, Divyansh" userId="4f46b25c-47e1-4546-aed9-f810afc2aceb" providerId="ADAL" clId="{76E89379-B9C5-400A-BD9A-DC1F9F677A92}" dt="2020-12-07T06:50:28.488" v="1388" actId="1076"/>
          <ac:picMkLst>
            <pc:docMk/>
            <pc:sldMk cId="810020550" sldId="301"/>
            <ac:picMk id="16" creationId="{DF63FC4B-D5BC-46EB-B77C-1BAE97759813}"/>
          </ac:picMkLst>
        </pc:picChg>
        <pc:cxnChg chg="add del mod">
          <ac:chgData name="Srivastava, Divyansh" userId="4f46b25c-47e1-4546-aed9-f810afc2aceb" providerId="ADAL" clId="{76E89379-B9C5-400A-BD9A-DC1F9F677A92}" dt="2020-12-07T06:22:21.496" v="214"/>
          <ac:cxnSpMkLst>
            <pc:docMk/>
            <pc:sldMk cId="810020550" sldId="301"/>
            <ac:cxnSpMk id="15" creationId="{C517FBF0-B4D1-4700-B99D-B64F04500866}"/>
          </ac:cxnSpMkLst>
        </pc:cxnChg>
        <pc:cxnChg chg="add mod">
          <ac:chgData name="Srivastava, Divyansh" userId="4f46b25c-47e1-4546-aed9-f810afc2aceb" providerId="ADAL" clId="{76E89379-B9C5-400A-BD9A-DC1F9F677A92}" dt="2020-12-07T06:50:39.179" v="1389" actId="1076"/>
          <ac:cxnSpMkLst>
            <pc:docMk/>
            <pc:sldMk cId="810020550" sldId="301"/>
            <ac:cxnSpMk id="18" creationId="{B6381122-2848-4245-A369-9EACE6838082}"/>
          </ac:cxnSpMkLst>
        </pc:cxnChg>
        <pc:cxnChg chg="add mod">
          <ac:chgData name="Srivastava, Divyansh" userId="4f46b25c-47e1-4546-aed9-f810afc2aceb" providerId="ADAL" clId="{76E89379-B9C5-400A-BD9A-DC1F9F677A92}" dt="2020-12-07T06:22:50.740" v="221" actId="1076"/>
          <ac:cxnSpMkLst>
            <pc:docMk/>
            <pc:sldMk cId="810020550" sldId="301"/>
            <ac:cxnSpMk id="19" creationId="{1FD8C75D-4691-423D-AE66-37BBDBAC7E64}"/>
          </ac:cxnSpMkLst>
        </pc:cxnChg>
        <pc:cxnChg chg="del mod">
          <ac:chgData name="Srivastava, Divyansh" userId="4f46b25c-47e1-4546-aed9-f810afc2aceb" providerId="ADAL" clId="{76E89379-B9C5-400A-BD9A-DC1F9F677A92}" dt="2020-12-07T06:17:18.708" v="139"/>
          <ac:cxnSpMkLst>
            <pc:docMk/>
            <pc:sldMk cId="810020550" sldId="301"/>
            <ac:cxnSpMk id="22" creationId="{6358CBAE-01A8-4256-97FE-A831EBD03789}"/>
          </ac:cxnSpMkLst>
        </pc:cxnChg>
        <pc:cxnChg chg="del">
          <ac:chgData name="Srivastava, Divyansh" userId="4f46b25c-47e1-4546-aed9-f810afc2aceb" providerId="ADAL" clId="{76E89379-B9C5-400A-BD9A-DC1F9F677A92}" dt="2020-12-07T06:22:30.962" v="217"/>
          <ac:cxnSpMkLst>
            <pc:docMk/>
            <pc:sldMk cId="810020550" sldId="301"/>
            <ac:cxnSpMk id="24" creationId="{EF0BAAF5-5F86-48B1-BA41-71FAFDA38F7B}"/>
          </ac:cxnSpMkLst>
        </pc:cxnChg>
      </pc:sldChg>
      <pc:sldChg chg="addSp delSp modSp">
        <pc:chgData name="Srivastava, Divyansh" userId="4f46b25c-47e1-4546-aed9-f810afc2aceb" providerId="ADAL" clId="{76E89379-B9C5-400A-BD9A-DC1F9F677A92}" dt="2020-12-07T06:22:00.136" v="210"/>
        <pc:sldMkLst>
          <pc:docMk/>
          <pc:sldMk cId="1157716846" sldId="302"/>
        </pc:sldMkLst>
        <pc:spChg chg="mod">
          <ac:chgData name="Srivastava, Divyansh" userId="4f46b25c-47e1-4546-aed9-f810afc2aceb" providerId="ADAL" clId="{76E89379-B9C5-400A-BD9A-DC1F9F677A92}" dt="2020-12-07T06:19:04.884" v="194" actId="1076"/>
          <ac:spMkLst>
            <pc:docMk/>
            <pc:sldMk cId="1157716846" sldId="302"/>
            <ac:spMk id="24" creationId="{C665CE59-1ACC-409E-BC1A-CB6D295CC506}"/>
          </ac:spMkLst>
        </pc:spChg>
        <pc:spChg chg="mod">
          <ac:chgData name="Srivastava, Divyansh" userId="4f46b25c-47e1-4546-aed9-f810afc2aceb" providerId="ADAL" clId="{76E89379-B9C5-400A-BD9A-DC1F9F677A92}" dt="2020-12-07T06:19:40.474" v="205" actId="1076"/>
          <ac:spMkLst>
            <pc:docMk/>
            <pc:sldMk cId="1157716846" sldId="302"/>
            <ac:spMk id="25" creationId="{AF7527F9-8BC9-4B93-A9B4-9B7C8634278A}"/>
          </ac:spMkLst>
        </pc:spChg>
        <pc:picChg chg="del">
          <ac:chgData name="Srivastava, Divyansh" userId="4f46b25c-47e1-4546-aed9-f810afc2aceb" providerId="ADAL" clId="{76E89379-B9C5-400A-BD9A-DC1F9F677A92}" dt="2020-12-07T06:18:15.001" v="148" actId="478"/>
          <ac:picMkLst>
            <pc:docMk/>
            <pc:sldMk cId="1157716846" sldId="302"/>
            <ac:picMk id="9" creationId="{7B680FAB-511D-4BF4-9C7D-E77552D5F816}"/>
          </ac:picMkLst>
        </pc:picChg>
        <pc:picChg chg="add del mod">
          <ac:chgData name="Srivastava, Divyansh" userId="4f46b25c-47e1-4546-aed9-f810afc2aceb" providerId="ADAL" clId="{76E89379-B9C5-400A-BD9A-DC1F9F677A92}" dt="2020-12-07T06:22:00.136" v="210"/>
          <ac:picMkLst>
            <pc:docMk/>
            <pc:sldMk cId="1157716846" sldId="302"/>
            <ac:picMk id="10" creationId="{04206602-51DA-4F64-B258-3CAE8B770884}"/>
          </ac:picMkLst>
        </pc:picChg>
        <pc:picChg chg="add del mod">
          <ac:chgData name="Srivastava, Divyansh" userId="4f46b25c-47e1-4546-aed9-f810afc2aceb" providerId="ADAL" clId="{76E89379-B9C5-400A-BD9A-DC1F9F677A92}" dt="2020-12-07T06:19:11.950" v="196"/>
          <ac:picMkLst>
            <pc:docMk/>
            <pc:sldMk cId="1157716846" sldId="302"/>
            <ac:picMk id="12" creationId="{6B4EC490-3655-4A7D-9883-EF8BE313AA2F}"/>
          </ac:picMkLst>
        </pc:picChg>
        <pc:picChg chg="add del mod">
          <ac:chgData name="Srivastava, Divyansh" userId="4f46b25c-47e1-4546-aed9-f810afc2aceb" providerId="ADAL" clId="{76E89379-B9C5-400A-BD9A-DC1F9F677A92}" dt="2020-12-07T06:19:20.566" v="201" actId="478"/>
          <ac:picMkLst>
            <pc:docMk/>
            <pc:sldMk cId="1157716846" sldId="302"/>
            <ac:picMk id="16" creationId="{A6225C22-2C4A-4839-8507-C1B6CF5C99B9}"/>
          </ac:picMkLst>
        </pc:picChg>
        <pc:cxnChg chg="add mod">
          <ac:chgData name="Srivastava, Divyansh" userId="4f46b25c-47e1-4546-aed9-f810afc2aceb" providerId="ADAL" clId="{76E89379-B9C5-400A-BD9A-DC1F9F677A92}" dt="2020-12-07T06:18:42.088" v="156" actId="1076"/>
          <ac:cxnSpMkLst>
            <pc:docMk/>
            <pc:sldMk cId="1157716846" sldId="302"/>
            <ac:cxnSpMk id="13" creationId="{1CF943FA-B193-43CE-B909-BF4B7C8660F1}"/>
          </ac:cxnSpMkLst>
        </pc:cxnChg>
        <pc:cxnChg chg="add mod">
          <ac:chgData name="Srivastava, Divyansh" userId="4f46b25c-47e1-4546-aed9-f810afc2aceb" providerId="ADAL" clId="{76E89379-B9C5-400A-BD9A-DC1F9F677A92}" dt="2020-12-07T06:19:37.213" v="204" actId="14100"/>
          <ac:cxnSpMkLst>
            <pc:docMk/>
            <pc:sldMk cId="1157716846" sldId="302"/>
            <ac:cxnSpMk id="18" creationId="{1BE06AF5-A75A-4FE2-95B4-5B1FFDD3D5C0}"/>
          </ac:cxnSpMkLst>
        </pc:cxnChg>
        <pc:cxnChg chg="del mod">
          <ac:chgData name="Srivastava, Divyansh" userId="4f46b25c-47e1-4546-aed9-f810afc2aceb" providerId="ADAL" clId="{76E89379-B9C5-400A-BD9A-DC1F9F677A92}" dt="2020-12-07T06:18:20.212" v="150"/>
          <ac:cxnSpMkLst>
            <pc:docMk/>
            <pc:sldMk cId="1157716846" sldId="302"/>
            <ac:cxnSpMk id="29" creationId="{8750EE87-2BEB-4A3F-AFEC-9F13B56A22CF}"/>
          </ac:cxnSpMkLst>
        </pc:cxnChg>
        <pc:cxnChg chg="del mod">
          <ac:chgData name="Srivastava, Divyansh" userId="4f46b25c-47e1-4546-aed9-f810afc2aceb" providerId="ADAL" clId="{76E89379-B9C5-400A-BD9A-DC1F9F677A92}" dt="2020-12-07T06:19:15.381" v="198" actId="478"/>
          <ac:cxnSpMkLst>
            <pc:docMk/>
            <pc:sldMk cId="1157716846" sldId="302"/>
            <ac:cxnSpMk id="32" creationId="{36B94AF9-AFAC-4B5A-8CCF-7C008862BAF2}"/>
          </ac:cxnSpMkLst>
        </pc:cxnChg>
      </pc:sldChg>
      <pc:sldChg chg="addSp delSp modSp add">
        <pc:chgData name="Srivastava, Divyansh" userId="4f46b25c-47e1-4546-aed9-f810afc2aceb" providerId="ADAL" clId="{76E89379-B9C5-400A-BD9A-DC1F9F677A92}" dt="2020-12-07T06:53:47.808" v="1399" actId="1076"/>
        <pc:sldMkLst>
          <pc:docMk/>
          <pc:sldMk cId="4047359203" sldId="304"/>
        </pc:sldMkLst>
        <pc:spChg chg="mod">
          <ac:chgData name="Srivastava, Divyansh" userId="4f46b25c-47e1-4546-aed9-f810afc2aceb" providerId="ADAL" clId="{76E89379-B9C5-400A-BD9A-DC1F9F677A92}" dt="2020-12-07T06:53:03.134" v="1391" actId="20577"/>
          <ac:spMkLst>
            <pc:docMk/>
            <pc:sldMk cId="4047359203" sldId="304"/>
            <ac:spMk id="8" creationId="{63020788-1F70-49E5-9F91-A34590D267D8}"/>
          </ac:spMkLst>
        </pc:spChg>
        <pc:spChg chg="mod">
          <ac:chgData name="Srivastava, Divyansh" userId="4f46b25c-47e1-4546-aed9-f810afc2aceb" providerId="ADAL" clId="{76E89379-B9C5-400A-BD9A-DC1F9F677A92}" dt="2020-12-07T06:53:39.342" v="1396" actId="1076"/>
          <ac:spMkLst>
            <pc:docMk/>
            <pc:sldMk cId="4047359203" sldId="304"/>
            <ac:spMk id="14" creationId="{C048ED1E-72E8-4C73-A283-526313729959}"/>
          </ac:spMkLst>
        </pc:spChg>
        <pc:spChg chg="mod">
          <ac:chgData name="Srivastava, Divyansh" userId="4f46b25c-47e1-4546-aed9-f810afc2aceb" providerId="ADAL" clId="{76E89379-B9C5-400A-BD9A-DC1F9F677A92}" dt="2020-12-07T06:53:47.808" v="1399" actId="1076"/>
          <ac:spMkLst>
            <pc:docMk/>
            <pc:sldMk cId="4047359203" sldId="304"/>
            <ac:spMk id="21" creationId="{ABF25B39-9761-4935-84F0-2114CD4516BE}"/>
          </ac:spMkLst>
        </pc:spChg>
        <pc:picChg chg="add mod">
          <ac:chgData name="Srivastava, Divyansh" userId="4f46b25c-47e1-4546-aed9-f810afc2aceb" providerId="ADAL" clId="{76E89379-B9C5-400A-BD9A-DC1F9F677A92}" dt="2020-12-07T06:53:18.148" v="1394" actId="14100"/>
          <ac:picMkLst>
            <pc:docMk/>
            <pc:sldMk cId="4047359203" sldId="304"/>
            <ac:picMk id="5" creationId="{330A95B9-3DA7-4072-A4C7-2E16A084A1F6}"/>
          </ac:picMkLst>
        </pc:picChg>
        <pc:picChg chg="del">
          <ac:chgData name="Srivastava, Divyansh" userId="4f46b25c-47e1-4546-aed9-f810afc2aceb" providerId="ADAL" clId="{76E89379-B9C5-400A-BD9A-DC1F9F677A92}" dt="2020-12-07T06:27:50.425" v="483" actId="478"/>
          <ac:picMkLst>
            <pc:docMk/>
            <pc:sldMk cId="4047359203" sldId="304"/>
            <ac:picMk id="16" creationId="{DF63FC4B-D5BC-46EB-B77C-1BAE97759813}"/>
          </ac:picMkLst>
        </pc:picChg>
        <pc:cxnChg chg="add mod">
          <ac:chgData name="Srivastava, Divyansh" userId="4f46b25c-47e1-4546-aed9-f810afc2aceb" providerId="ADAL" clId="{76E89379-B9C5-400A-BD9A-DC1F9F677A92}" dt="2020-12-07T06:53:34.667" v="1395" actId="1076"/>
          <ac:cxnSpMkLst>
            <pc:docMk/>
            <pc:sldMk cId="4047359203" sldId="304"/>
            <ac:cxnSpMk id="15" creationId="{783CE896-0B54-4CEA-A2EF-44E6D108C757}"/>
          </ac:cxnSpMkLst>
        </pc:cxnChg>
        <pc:cxnChg chg="del">
          <ac:chgData name="Srivastava, Divyansh" userId="4f46b25c-47e1-4546-aed9-f810afc2aceb" providerId="ADAL" clId="{76E89379-B9C5-400A-BD9A-DC1F9F677A92}" dt="2020-12-07T06:28:36.826" v="506"/>
          <ac:cxnSpMkLst>
            <pc:docMk/>
            <pc:sldMk cId="4047359203" sldId="304"/>
            <ac:cxnSpMk id="18" creationId="{B6381122-2848-4245-A369-9EACE6838082}"/>
          </ac:cxnSpMkLst>
        </pc:cxnChg>
        <pc:cxnChg chg="del">
          <ac:chgData name="Srivastava, Divyansh" userId="4f46b25c-47e1-4546-aed9-f810afc2aceb" providerId="ADAL" clId="{76E89379-B9C5-400A-BD9A-DC1F9F677A92}" dt="2020-12-07T06:29:02.243" v="512"/>
          <ac:cxnSpMkLst>
            <pc:docMk/>
            <pc:sldMk cId="4047359203" sldId="304"/>
            <ac:cxnSpMk id="19" creationId="{1FD8C75D-4691-423D-AE66-37BBDBAC7E64}"/>
          </ac:cxnSpMkLst>
        </pc:cxnChg>
        <pc:cxnChg chg="add mod">
          <ac:chgData name="Srivastava, Divyansh" userId="4f46b25c-47e1-4546-aed9-f810afc2aceb" providerId="ADAL" clId="{76E89379-B9C5-400A-BD9A-DC1F9F677A92}" dt="2020-12-07T06:53:45.397" v="1398" actId="14100"/>
          <ac:cxnSpMkLst>
            <pc:docMk/>
            <pc:sldMk cId="4047359203" sldId="304"/>
            <ac:cxnSpMk id="20" creationId="{25E1A51F-6B77-4EF6-998B-AE2CA9B0D293}"/>
          </ac:cxnSpMkLst>
        </pc:cxnChg>
      </pc:sldChg>
      <pc:sldChg chg="modSp add">
        <pc:chgData name="Srivastava, Divyansh" userId="4f46b25c-47e1-4546-aed9-f810afc2aceb" providerId="ADAL" clId="{76E89379-B9C5-400A-BD9A-DC1F9F677A92}" dt="2020-12-07T06:45:00.135" v="1353" actId="20577"/>
        <pc:sldMkLst>
          <pc:docMk/>
          <pc:sldMk cId="3896330282" sldId="305"/>
        </pc:sldMkLst>
        <pc:spChg chg="mod">
          <ac:chgData name="Srivastava, Divyansh" userId="4f46b25c-47e1-4546-aed9-f810afc2aceb" providerId="ADAL" clId="{76E89379-B9C5-400A-BD9A-DC1F9F677A92}" dt="2020-12-07T06:45:00.135" v="1353" actId="20577"/>
          <ac:spMkLst>
            <pc:docMk/>
            <pc:sldMk cId="3896330282" sldId="305"/>
            <ac:spMk id="13" creationId="{00000000-0000-0000-0000-000000000000}"/>
          </ac:spMkLst>
        </pc:spChg>
        <pc:spChg chg="mod">
          <ac:chgData name="Srivastava, Divyansh" userId="4f46b25c-47e1-4546-aed9-f810afc2aceb" providerId="ADAL" clId="{76E89379-B9C5-400A-BD9A-DC1F9F677A92}" dt="2020-12-07T06:44:13.233" v="1343" actId="20577"/>
          <ac:spMkLst>
            <pc:docMk/>
            <pc:sldMk cId="3896330282" sldId="305"/>
            <ac:spMk id="16" creationId="{96E3C645-2AF0-4C43-94D3-5093D654C7B5}"/>
          </ac:spMkLst>
        </pc:spChg>
        <pc:cxnChg chg="mod">
          <ac:chgData name="Srivastava, Divyansh" userId="4f46b25c-47e1-4546-aed9-f810afc2aceb" providerId="ADAL" clId="{76E89379-B9C5-400A-BD9A-DC1F9F677A92}" dt="2020-12-07T06:42:43.325" v="1289" actId="1076"/>
          <ac:cxnSpMkLst>
            <pc:docMk/>
            <pc:sldMk cId="3896330282" sldId="305"/>
            <ac:cxnSpMk id="10" creationId="{00000000-0000-0000-0000-000000000000}"/>
          </ac:cxnSpMkLst>
        </pc:cxnChg>
      </pc:sldChg>
    </pc:docChg>
  </pc:docChgLst>
  <pc:docChgLst>
    <pc:chgData name="Srivastava, Divyansh" userId="4f46b25c-47e1-4546-aed9-f810afc2aceb" providerId="ADAL" clId="{0AC46FCF-C035-4B17-A249-2B4BB10162BB}"/>
    <pc:docChg chg="undo custSel addSld modSld">
      <pc:chgData name="Srivastava, Divyansh" userId="4f46b25c-47e1-4546-aed9-f810afc2aceb" providerId="ADAL" clId="{0AC46FCF-C035-4B17-A249-2B4BB10162BB}" dt="2022-07-19T17:49:48.385" v="1080" actId="20577"/>
      <pc:docMkLst>
        <pc:docMk/>
      </pc:docMkLst>
      <pc:sldChg chg="modNotesTx">
        <pc:chgData name="Srivastava, Divyansh" userId="4f46b25c-47e1-4546-aed9-f810afc2aceb" providerId="ADAL" clId="{0AC46FCF-C035-4B17-A249-2B4BB10162BB}" dt="2022-07-19T17:22:38.723" v="744" actId="20577"/>
        <pc:sldMkLst>
          <pc:docMk/>
          <pc:sldMk cId="339079346" sldId="260"/>
        </pc:sldMkLst>
      </pc:sldChg>
      <pc:sldChg chg="modSp mod modAnim">
        <pc:chgData name="Srivastava, Divyansh" userId="4f46b25c-47e1-4546-aed9-f810afc2aceb" providerId="ADAL" clId="{0AC46FCF-C035-4B17-A249-2B4BB10162BB}" dt="2022-07-19T17:49:48.385" v="1080" actId="20577"/>
        <pc:sldMkLst>
          <pc:docMk/>
          <pc:sldMk cId="1957995137" sldId="290"/>
        </pc:sldMkLst>
        <pc:spChg chg="mod">
          <ac:chgData name="Srivastava, Divyansh" userId="4f46b25c-47e1-4546-aed9-f810afc2aceb" providerId="ADAL" clId="{0AC46FCF-C035-4B17-A249-2B4BB10162BB}" dt="2022-07-19T17:49:48.385" v="1080" actId="20577"/>
          <ac:spMkLst>
            <pc:docMk/>
            <pc:sldMk cId="1957995137" sldId="290"/>
            <ac:spMk id="10" creationId="{33AB2153-690F-48EC-952D-2063C51BB6BA}"/>
          </ac:spMkLst>
        </pc:spChg>
      </pc:sldChg>
      <pc:sldChg chg="modNotesTx">
        <pc:chgData name="Srivastava, Divyansh" userId="4f46b25c-47e1-4546-aed9-f810afc2aceb" providerId="ADAL" clId="{0AC46FCF-C035-4B17-A249-2B4BB10162BB}" dt="2022-07-19T17:22:34.336" v="743" actId="20577"/>
        <pc:sldMkLst>
          <pc:docMk/>
          <pc:sldMk cId="3446063018" sldId="291"/>
        </pc:sldMkLst>
      </pc:sldChg>
      <pc:sldChg chg="modNotesTx">
        <pc:chgData name="Srivastava, Divyansh" userId="4f46b25c-47e1-4546-aed9-f810afc2aceb" providerId="ADAL" clId="{0AC46FCF-C035-4B17-A249-2B4BB10162BB}" dt="2022-07-19T17:22:29.679" v="742" actId="5793"/>
        <pc:sldMkLst>
          <pc:docMk/>
          <pc:sldMk cId="2975890938" sldId="292"/>
        </pc:sldMkLst>
      </pc:sldChg>
      <pc:sldChg chg="modSp modNotesTx">
        <pc:chgData name="Srivastava, Divyansh" userId="4f46b25c-47e1-4546-aed9-f810afc2aceb" providerId="ADAL" clId="{0AC46FCF-C035-4B17-A249-2B4BB10162BB}" dt="2022-07-19T17:46:33.530" v="1075" actId="20577"/>
        <pc:sldMkLst>
          <pc:docMk/>
          <pc:sldMk cId="1374000355" sldId="307"/>
        </pc:sldMkLst>
        <pc:spChg chg="mod">
          <ac:chgData name="Srivastava, Divyansh" userId="4f46b25c-47e1-4546-aed9-f810afc2aceb" providerId="ADAL" clId="{0AC46FCF-C035-4B17-A249-2B4BB10162BB}" dt="2022-07-19T17:46:26.202" v="1054" actId="20577"/>
          <ac:spMkLst>
            <pc:docMk/>
            <pc:sldMk cId="1374000355" sldId="307"/>
            <ac:spMk id="8" creationId="{63020788-1F70-49E5-9F91-A34590D267D8}"/>
          </ac:spMkLst>
        </pc:spChg>
      </pc:sldChg>
      <pc:sldChg chg="modNotesTx">
        <pc:chgData name="Srivastava, Divyansh" userId="4f46b25c-47e1-4546-aed9-f810afc2aceb" providerId="ADAL" clId="{0AC46FCF-C035-4B17-A249-2B4BB10162BB}" dt="2022-07-19T17:23:58.431" v="745" actId="20577"/>
        <pc:sldMkLst>
          <pc:docMk/>
          <pc:sldMk cId="2741596238" sldId="308"/>
        </pc:sldMkLst>
      </pc:sldChg>
      <pc:sldChg chg="modNotesTx">
        <pc:chgData name="Srivastava, Divyansh" userId="4f46b25c-47e1-4546-aed9-f810afc2aceb" providerId="ADAL" clId="{0AC46FCF-C035-4B17-A249-2B4BB10162BB}" dt="2022-07-19T17:39:58.702" v="934" actId="20577"/>
        <pc:sldMkLst>
          <pc:docMk/>
          <pc:sldMk cId="3460969029" sldId="310"/>
        </pc:sldMkLst>
      </pc:sldChg>
      <pc:sldChg chg="modSp modAnim modNotesTx">
        <pc:chgData name="Srivastava, Divyansh" userId="4f46b25c-47e1-4546-aed9-f810afc2aceb" providerId="ADAL" clId="{0AC46FCF-C035-4B17-A249-2B4BB10162BB}" dt="2022-07-19T17:37:27.299" v="904" actId="20577"/>
        <pc:sldMkLst>
          <pc:docMk/>
          <pc:sldMk cId="2594755017" sldId="311"/>
        </pc:sldMkLst>
        <pc:spChg chg="mod">
          <ac:chgData name="Srivastava, Divyansh" userId="4f46b25c-47e1-4546-aed9-f810afc2aceb" providerId="ADAL" clId="{0AC46FCF-C035-4B17-A249-2B4BB10162BB}" dt="2022-07-19T17:36:45.762" v="879" actId="20577"/>
          <ac:spMkLst>
            <pc:docMk/>
            <pc:sldMk cId="2594755017" sldId="311"/>
            <ac:spMk id="8" creationId="{63020788-1F70-49E5-9F91-A34590D267D8}"/>
          </ac:spMkLst>
        </pc:spChg>
      </pc:sldChg>
      <pc:sldChg chg="modSp modNotesTx">
        <pc:chgData name="Srivastava, Divyansh" userId="4f46b25c-47e1-4546-aed9-f810afc2aceb" providerId="ADAL" clId="{0AC46FCF-C035-4B17-A249-2B4BB10162BB}" dt="2022-07-19T17:33:56.480" v="875" actId="20577"/>
        <pc:sldMkLst>
          <pc:docMk/>
          <pc:sldMk cId="2792377473" sldId="313"/>
        </pc:sldMkLst>
        <pc:spChg chg="mod">
          <ac:chgData name="Srivastava, Divyansh" userId="4f46b25c-47e1-4546-aed9-f810afc2aceb" providerId="ADAL" clId="{0AC46FCF-C035-4B17-A249-2B4BB10162BB}" dt="2022-07-19T17:33:52.266" v="874" actId="20577"/>
          <ac:spMkLst>
            <pc:docMk/>
            <pc:sldMk cId="2792377473" sldId="313"/>
            <ac:spMk id="8" creationId="{63020788-1F70-49E5-9F91-A34590D267D8}"/>
          </ac:spMkLst>
        </pc:spChg>
      </pc:sldChg>
      <pc:sldChg chg="addSp delSp modSp add mod delAnim modAnim modNotesTx">
        <pc:chgData name="Srivastava, Divyansh" userId="4f46b25c-47e1-4546-aed9-f810afc2aceb" providerId="ADAL" clId="{0AC46FCF-C035-4B17-A249-2B4BB10162BB}" dt="2022-07-18T05:34:09.597" v="715" actId="20577"/>
        <pc:sldMkLst>
          <pc:docMk/>
          <pc:sldMk cId="158840490" sldId="314"/>
        </pc:sldMkLst>
        <pc:spChg chg="add mod">
          <ac:chgData name="Srivastava, Divyansh" userId="4f46b25c-47e1-4546-aed9-f810afc2aceb" providerId="ADAL" clId="{0AC46FCF-C035-4B17-A249-2B4BB10162BB}" dt="2022-07-17T11:27:57.359" v="51" actId="1076"/>
          <ac:spMkLst>
            <pc:docMk/>
            <pc:sldMk cId="158840490" sldId="314"/>
            <ac:spMk id="7" creationId="{2DE3162F-69DD-4E62-97DE-BC6CFE8375A3}"/>
          </ac:spMkLst>
        </pc:spChg>
        <pc:spChg chg="mod">
          <ac:chgData name="Srivastava, Divyansh" userId="4f46b25c-47e1-4546-aed9-f810afc2aceb" providerId="ADAL" clId="{0AC46FCF-C035-4B17-A249-2B4BB10162BB}" dt="2022-07-18T05:34:09.597" v="715" actId="20577"/>
          <ac:spMkLst>
            <pc:docMk/>
            <pc:sldMk cId="158840490" sldId="314"/>
            <ac:spMk id="8" creationId="{63020788-1F70-49E5-9F91-A34590D267D8}"/>
          </ac:spMkLst>
        </pc:spChg>
        <pc:spChg chg="mod">
          <ac:chgData name="Srivastava, Divyansh" userId="4f46b25c-47e1-4546-aed9-f810afc2aceb" providerId="ADAL" clId="{0AC46FCF-C035-4B17-A249-2B4BB10162BB}" dt="2022-07-18T05:33:57.542" v="698" actId="20577"/>
          <ac:spMkLst>
            <pc:docMk/>
            <pc:sldMk cId="158840490" sldId="314"/>
            <ac:spMk id="17" creationId="{00000000-0000-0000-0000-000000000000}"/>
          </ac:spMkLst>
        </pc:spChg>
        <pc:picChg chg="del">
          <ac:chgData name="Srivastava, Divyansh" userId="4f46b25c-47e1-4546-aed9-f810afc2aceb" providerId="ADAL" clId="{0AC46FCF-C035-4B17-A249-2B4BB10162BB}" dt="2022-07-15T09:48:38.405" v="41" actId="478"/>
          <ac:picMkLst>
            <pc:docMk/>
            <pc:sldMk cId="158840490" sldId="314"/>
            <ac:picMk id="7" creationId="{1241970D-BDE4-4971-83C3-56B331ADB8F0}"/>
          </ac:picMkLst>
        </pc:picChg>
      </pc:sldChg>
      <pc:sldChg chg="modSp add mod modAnim">
        <pc:chgData name="Srivastava, Divyansh" userId="4f46b25c-47e1-4546-aed9-f810afc2aceb" providerId="ADAL" clId="{0AC46FCF-C035-4B17-A249-2B4BB10162BB}" dt="2022-07-19T17:29:58.031" v="825" actId="1076"/>
        <pc:sldMkLst>
          <pc:docMk/>
          <pc:sldMk cId="3694153392" sldId="315"/>
        </pc:sldMkLst>
        <pc:spChg chg="mod">
          <ac:chgData name="Srivastava, Divyansh" userId="4f46b25c-47e1-4546-aed9-f810afc2aceb" providerId="ADAL" clId="{0AC46FCF-C035-4B17-A249-2B4BB10162BB}" dt="2022-07-19T17:29:47.844" v="823" actId="1076"/>
          <ac:spMkLst>
            <pc:docMk/>
            <pc:sldMk cId="3694153392" sldId="315"/>
            <ac:spMk id="8" creationId="{63020788-1F70-49E5-9F91-A34590D267D8}"/>
          </ac:spMkLst>
        </pc:spChg>
        <pc:spChg chg="mod">
          <ac:chgData name="Srivastava, Divyansh" userId="4f46b25c-47e1-4546-aed9-f810afc2aceb" providerId="ADAL" clId="{0AC46FCF-C035-4B17-A249-2B4BB10162BB}" dt="2022-07-19T17:29:53.096" v="824" actId="1076"/>
          <ac:spMkLst>
            <pc:docMk/>
            <pc:sldMk cId="3694153392" sldId="315"/>
            <ac:spMk id="17" creationId="{00000000-0000-0000-0000-000000000000}"/>
          </ac:spMkLst>
        </pc:spChg>
        <pc:cxnChg chg="mod">
          <ac:chgData name="Srivastava, Divyansh" userId="4f46b25c-47e1-4546-aed9-f810afc2aceb" providerId="ADAL" clId="{0AC46FCF-C035-4B17-A249-2B4BB10162BB}" dt="2022-07-19T17:29:58.031" v="825" actId="1076"/>
          <ac:cxnSpMkLst>
            <pc:docMk/>
            <pc:sldMk cId="3694153392" sldId="315"/>
            <ac:cxnSpMk id="11" creationId="{773410F3-5464-484D-81A6-CA1BC6EC9173}"/>
          </ac:cxnSpMkLst>
        </pc:cxnChg>
      </pc:sldChg>
    </pc:docChg>
  </pc:docChgLst>
  <pc:docChgLst>
    <pc:chgData name="Srivastava, Divyansh" userId="4f46b25c-47e1-4546-aed9-f810afc2aceb" providerId="ADAL" clId="{1939B2B2-0ED4-47EF-9C02-5B0F7A3B19E1}"/>
    <pc:docChg chg="addSld modSld">
      <pc:chgData name="Srivastava, Divyansh" userId="4f46b25c-47e1-4546-aed9-f810afc2aceb" providerId="ADAL" clId="{1939B2B2-0ED4-47EF-9C02-5B0F7A3B19E1}" dt="2020-12-07T11:10:39.688" v="41" actId="2711"/>
      <pc:docMkLst>
        <pc:docMk/>
      </pc:docMkLst>
      <pc:sldChg chg="modSp">
        <pc:chgData name="Srivastava, Divyansh" userId="4f46b25c-47e1-4546-aed9-f810afc2aceb" providerId="ADAL" clId="{1939B2B2-0ED4-47EF-9C02-5B0F7A3B19E1}" dt="2020-12-07T11:10:39.688" v="41" actId="2711"/>
        <pc:sldMkLst>
          <pc:docMk/>
          <pc:sldMk cId="1957995137" sldId="290"/>
        </pc:sldMkLst>
        <pc:spChg chg="mod">
          <ac:chgData name="Srivastava, Divyansh" userId="4f46b25c-47e1-4546-aed9-f810afc2aceb" providerId="ADAL" clId="{1939B2B2-0ED4-47EF-9C02-5B0F7A3B19E1}" dt="2020-12-07T11:10:39.688" v="41" actId="2711"/>
          <ac:spMkLst>
            <pc:docMk/>
            <pc:sldMk cId="1957995137" sldId="290"/>
            <ac:spMk id="10" creationId="{33AB2153-690F-48EC-952D-2063C51BB6BA}"/>
          </ac:spMkLst>
        </pc:spChg>
        <pc:spChg chg="mod">
          <ac:chgData name="Srivastava, Divyansh" userId="4f46b25c-47e1-4546-aed9-f810afc2aceb" providerId="ADAL" clId="{1939B2B2-0ED4-47EF-9C02-5B0F7A3B19E1}" dt="2020-12-07T11:05:17.658" v="35" actId="1076"/>
          <ac:spMkLst>
            <pc:docMk/>
            <pc:sldMk cId="1957995137" sldId="290"/>
            <ac:spMk id="17" creationId="{00000000-0000-0000-0000-000000000000}"/>
          </ac:spMkLst>
        </pc:spChg>
        <pc:cxnChg chg="mod">
          <ac:chgData name="Srivastava, Divyansh" userId="4f46b25c-47e1-4546-aed9-f810afc2aceb" providerId="ADAL" clId="{1939B2B2-0ED4-47EF-9C02-5B0F7A3B19E1}" dt="2020-12-07T11:04:58.152" v="33" actId="1076"/>
          <ac:cxnSpMkLst>
            <pc:docMk/>
            <pc:sldMk cId="1957995137" sldId="290"/>
            <ac:cxnSpMk id="11" creationId="{773410F3-5464-484D-81A6-CA1BC6EC9173}"/>
          </ac:cxnSpMkLst>
        </pc:cxnChg>
      </pc:sldChg>
      <pc:sldChg chg="modSp">
        <pc:chgData name="Srivastava, Divyansh" userId="4f46b25c-47e1-4546-aed9-f810afc2aceb" providerId="ADAL" clId="{1939B2B2-0ED4-47EF-9C02-5B0F7A3B19E1}" dt="2020-12-07T11:09:48.780" v="39" actId="123"/>
        <pc:sldMkLst>
          <pc:docMk/>
          <pc:sldMk cId="3004681941" sldId="293"/>
        </pc:sldMkLst>
        <pc:spChg chg="mod">
          <ac:chgData name="Srivastava, Divyansh" userId="4f46b25c-47e1-4546-aed9-f810afc2aceb" providerId="ADAL" clId="{1939B2B2-0ED4-47EF-9C02-5B0F7A3B19E1}" dt="2020-12-07T11:09:48.780" v="39" actId="123"/>
          <ac:spMkLst>
            <pc:docMk/>
            <pc:sldMk cId="3004681941" sldId="293"/>
            <ac:spMk id="10" creationId="{33AB2153-690F-48EC-952D-2063C51BB6BA}"/>
          </ac:spMkLst>
        </pc:spChg>
      </pc:sldChg>
      <pc:sldChg chg="modSp add">
        <pc:chgData name="Srivastava, Divyansh" userId="4f46b25c-47e1-4546-aed9-f810afc2aceb" providerId="ADAL" clId="{1939B2B2-0ED4-47EF-9C02-5B0F7A3B19E1}" dt="2020-12-07T11:10:28.878" v="40" actId="2711"/>
        <pc:sldMkLst>
          <pc:docMk/>
          <pc:sldMk cId="2449743671" sldId="305"/>
        </pc:sldMkLst>
        <pc:spChg chg="mod">
          <ac:chgData name="Srivastava, Divyansh" userId="4f46b25c-47e1-4546-aed9-f810afc2aceb" providerId="ADAL" clId="{1939B2B2-0ED4-47EF-9C02-5B0F7A3B19E1}" dt="2020-12-07T11:10:28.878" v="40" actId="2711"/>
          <ac:spMkLst>
            <pc:docMk/>
            <pc:sldMk cId="2449743671" sldId="305"/>
            <ac:spMk id="10" creationId="{33AB2153-690F-48EC-952D-2063C51BB6BA}"/>
          </ac:spMkLst>
        </pc:spChg>
      </pc:sldChg>
    </pc:docChg>
  </pc:docChgLst>
  <pc:docChgLst>
    <pc:chgData name="Divyansh Srivastava" userId="4f46b25c-47e1-4546-aed9-f810afc2aceb" providerId="ADAL" clId="{793BF8F9-F3A6-4B0D-A12B-D22821D5A1B8}"/>
    <pc:docChg chg="undo custSel addSld modSld sldOrd">
      <pc:chgData name="Divyansh Srivastava" userId="4f46b25c-47e1-4546-aed9-f810afc2aceb" providerId="ADAL" clId="{793BF8F9-F3A6-4B0D-A12B-D22821D5A1B8}" dt="2023-04-17T18:39:56.557" v="2142"/>
      <pc:docMkLst>
        <pc:docMk/>
      </pc:docMkLst>
      <pc:sldChg chg="modSp modAnim">
        <pc:chgData name="Divyansh Srivastava" userId="4f46b25c-47e1-4546-aed9-f810afc2aceb" providerId="ADAL" clId="{793BF8F9-F3A6-4B0D-A12B-D22821D5A1B8}" dt="2023-04-17T18:29:36.923" v="2040"/>
        <pc:sldMkLst>
          <pc:docMk/>
          <pc:sldMk cId="339079346" sldId="260"/>
        </pc:sldMkLst>
        <pc:spChg chg="mod">
          <ac:chgData name="Divyansh Srivastava" userId="4f46b25c-47e1-4546-aed9-f810afc2aceb" providerId="ADAL" clId="{793BF8F9-F3A6-4B0D-A12B-D22821D5A1B8}" dt="2023-04-16T08:59:52.841" v="92" actId="20577"/>
          <ac:spMkLst>
            <pc:docMk/>
            <pc:sldMk cId="339079346" sldId="260"/>
            <ac:spMk id="17" creationId="{00000000-0000-0000-0000-000000000000}"/>
          </ac:spMkLst>
        </pc:spChg>
      </pc:sldChg>
      <pc:sldChg chg="modAnim">
        <pc:chgData name="Divyansh Srivastava" userId="4f46b25c-47e1-4546-aed9-f810afc2aceb" providerId="ADAL" clId="{793BF8F9-F3A6-4B0D-A12B-D22821D5A1B8}" dt="2023-04-17T18:22:17.764" v="1873"/>
        <pc:sldMkLst>
          <pc:docMk/>
          <pc:sldMk cId="4184462175" sldId="289"/>
        </pc:sldMkLst>
      </pc:sldChg>
      <pc:sldChg chg="delSp modSp mod modTransition delAnim modAnim">
        <pc:chgData name="Divyansh Srivastava" userId="4f46b25c-47e1-4546-aed9-f810afc2aceb" providerId="ADAL" clId="{793BF8F9-F3A6-4B0D-A12B-D22821D5A1B8}" dt="2023-04-17T18:33:25.579" v="2099"/>
        <pc:sldMkLst>
          <pc:docMk/>
          <pc:sldMk cId="1957995137" sldId="290"/>
        </pc:sldMkLst>
        <pc:spChg chg="mod">
          <ac:chgData name="Divyansh Srivastava" userId="4f46b25c-47e1-4546-aed9-f810afc2aceb" providerId="ADAL" clId="{793BF8F9-F3A6-4B0D-A12B-D22821D5A1B8}" dt="2023-04-17T16:52:13.339" v="1410" actId="1076"/>
          <ac:spMkLst>
            <pc:docMk/>
            <pc:sldMk cId="1957995137" sldId="290"/>
            <ac:spMk id="10" creationId="{33AB2153-690F-48EC-952D-2063C51BB6BA}"/>
          </ac:spMkLst>
        </pc:spChg>
        <pc:spChg chg="mod">
          <ac:chgData name="Divyansh Srivastava" userId="4f46b25c-47e1-4546-aed9-f810afc2aceb" providerId="ADAL" clId="{793BF8F9-F3A6-4B0D-A12B-D22821D5A1B8}" dt="2023-04-17T16:51:52.612" v="1406" actId="1076"/>
          <ac:spMkLst>
            <pc:docMk/>
            <pc:sldMk cId="1957995137" sldId="290"/>
            <ac:spMk id="17" creationId="{00000000-0000-0000-0000-000000000000}"/>
          </ac:spMkLst>
        </pc:spChg>
        <pc:picChg chg="del">
          <ac:chgData name="Divyansh Srivastava" userId="4f46b25c-47e1-4546-aed9-f810afc2aceb" providerId="ADAL" clId="{793BF8F9-F3A6-4B0D-A12B-D22821D5A1B8}" dt="2023-04-17T18:27:08.985" v="1882" actId="478"/>
          <ac:picMkLst>
            <pc:docMk/>
            <pc:sldMk cId="1957995137" sldId="290"/>
            <ac:picMk id="7" creationId="{A2F67D7B-7330-87D4-DF44-754EC3E2E69E}"/>
          </ac:picMkLst>
        </pc:picChg>
        <pc:cxnChg chg="mod">
          <ac:chgData name="Divyansh Srivastava" userId="4f46b25c-47e1-4546-aed9-f810afc2aceb" providerId="ADAL" clId="{793BF8F9-F3A6-4B0D-A12B-D22821D5A1B8}" dt="2023-04-17T16:52:09.958" v="1409" actId="1076"/>
          <ac:cxnSpMkLst>
            <pc:docMk/>
            <pc:sldMk cId="1957995137" sldId="290"/>
            <ac:cxnSpMk id="11" creationId="{773410F3-5464-484D-81A6-CA1BC6EC9173}"/>
          </ac:cxnSpMkLst>
        </pc:cxnChg>
      </pc:sldChg>
      <pc:sldChg chg="modSp mod modTransition modAnim">
        <pc:chgData name="Divyansh Srivastava" userId="4f46b25c-47e1-4546-aed9-f810afc2aceb" providerId="ADAL" clId="{793BF8F9-F3A6-4B0D-A12B-D22821D5A1B8}" dt="2023-04-17T18:33:31.811" v="2101"/>
        <pc:sldMkLst>
          <pc:docMk/>
          <pc:sldMk cId="3446063018" sldId="291"/>
        </pc:sldMkLst>
        <pc:spChg chg="mod">
          <ac:chgData name="Divyansh Srivastava" userId="4f46b25c-47e1-4546-aed9-f810afc2aceb" providerId="ADAL" clId="{793BF8F9-F3A6-4B0D-A12B-D22821D5A1B8}" dt="2023-04-17T18:25:47.431" v="1880" actId="20577"/>
          <ac:spMkLst>
            <pc:docMk/>
            <pc:sldMk cId="3446063018" sldId="291"/>
            <ac:spMk id="9" creationId="{F409A165-1800-4A0F-950A-31B13F4A9E4D}"/>
          </ac:spMkLst>
        </pc:spChg>
      </pc:sldChg>
      <pc:sldChg chg="modSp modAnim">
        <pc:chgData name="Divyansh Srivastava" userId="4f46b25c-47e1-4546-aed9-f810afc2aceb" providerId="ADAL" clId="{793BF8F9-F3A6-4B0D-A12B-D22821D5A1B8}" dt="2023-04-17T18:36:27.073" v="2130" actId="20577"/>
        <pc:sldMkLst>
          <pc:docMk/>
          <pc:sldMk cId="3010629241" sldId="295"/>
        </pc:sldMkLst>
        <pc:spChg chg="mod">
          <ac:chgData name="Divyansh Srivastava" userId="4f46b25c-47e1-4546-aed9-f810afc2aceb" providerId="ADAL" clId="{793BF8F9-F3A6-4B0D-A12B-D22821D5A1B8}" dt="2023-04-17T18:36:27.073" v="2130" actId="20577"/>
          <ac:spMkLst>
            <pc:docMk/>
            <pc:sldMk cId="3010629241" sldId="295"/>
            <ac:spMk id="3" creationId="{E89A2474-CF4C-7546-9213-DC70BE4B540C}"/>
          </ac:spMkLst>
        </pc:spChg>
        <pc:spChg chg="mod">
          <ac:chgData name="Divyansh Srivastava" userId="4f46b25c-47e1-4546-aed9-f810afc2aceb" providerId="ADAL" clId="{793BF8F9-F3A6-4B0D-A12B-D22821D5A1B8}" dt="2023-04-17T16:51:18.050" v="1386" actId="20577"/>
          <ac:spMkLst>
            <pc:docMk/>
            <pc:sldMk cId="3010629241" sldId="295"/>
            <ac:spMk id="17" creationId="{00000000-0000-0000-0000-000000000000}"/>
          </ac:spMkLst>
        </pc:spChg>
      </pc:sldChg>
      <pc:sldChg chg="delSp mod modTransition delAnim modAnim">
        <pc:chgData name="Divyansh Srivastava" userId="4f46b25c-47e1-4546-aed9-f810afc2aceb" providerId="ADAL" clId="{793BF8F9-F3A6-4B0D-A12B-D22821D5A1B8}" dt="2023-04-17T18:33:22.141" v="2097"/>
        <pc:sldMkLst>
          <pc:docMk/>
          <pc:sldMk cId="2449743671" sldId="305"/>
        </pc:sldMkLst>
        <pc:picChg chg="del">
          <ac:chgData name="Divyansh Srivastava" userId="4f46b25c-47e1-4546-aed9-f810afc2aceb" providerId="ADAL" clId="{793BF8F9-F3A6-4B0D-A12B-D22821D5A1B8}" dt="2023-04-17T18:28:05.182" v="1946" actId="478"/>
          <ac:picMkLst>
            <pc:docMk/>
            <pc:sldMk cId="2449743671" sldId="305"/>
            <ac:picMk id="15" creationId="{EFF7019E-4E9C-8D1A-55F5-08F0E425D4D4}"/>
          </ac:picMkLst>
        </pc:picChg>
      </pc:sldChg>
      <pc:sldChg chg="modSp mod modAnim">
        <pc:chgData name="Divyansh Srivastava" userId="4f46b25c-47e1-4546-aed9-f810afc2aceb" providerId="ADAL" clId="{793BF8F9-F3A6-4B0D-A12B-D22821D5A1B8}" dt="2023-04-17T18:30:03.691" v="2044"/>
        <pc:sldMkLst>
          <pc:docMk/>
          <pc:sldMk cId="1374000355" sldId="307"/>
        </pc:sldMkLst>
        <pc:spChg chg="mod">
          <ac:chgData name="Divyansh Srivastava" userId="4f46b25c-47e1-4546-aed9-f810afc2aceb" providerId="ADAL" clId="{793BF8F9-F3A6-4B0D-A12B-D22821D5A1B8}" dt="2023-04-17T16:50:50.975" v="1357" actId="14100"/>
          <ac:spMkLst>
            <pc:docMk/>
            <pc:sldMk cId="1374000355" sldId="307"/>
            <ac:spMk id="17" creationId="{00000000-0000-0000-0000-000000000000}"/>
          </ac:spMkLst>
        </pc:spChg>
      </pc:sldChg>
      <pc:sldChg chg="delSp modSp mod addAnim delAnim modNotesTx">
        <pc:chgData name="Divyansh Srivastava" userId="4f46b25c-47e1-4546-aed9-f810afc2aceb" providerId="ADAL" clId="{793BF8F9-F3A6-4B0D-A12B-D22821D5A1B8}" dt="2023-04-17T18:38:53.971" v="2135" actId="20577"/>
        <pc:sldMkLst>
          <pc:docMk/>
          <pc:sldMk cId="3460969029" sldId="310"/>
        </pc:sldMkLst>
        <pc:graphicFrameChg chg="mod modGraphic">
          <ac:chgData name="Divyansh Srivastava" userId="4f46b25c-47e1-4546-aed9-f810afc2aceb" providerId="ADAL" clId="{793BF8F9-F3A6-4B0D-A12B-D22821D5A1B8}" dt="2023-04-17T16:21:25.411" v="788" actId="14100"/>
          <ac:graphicFrameMkLst>
            <pc:docMk/>
            <pc:sldMk cId="3460969029" sldId="310"/>
            <ac:graphicFrameMk id="13" creationId="{4236AA58-8E97-CE2F-E122-381B66744422}"/>
          </ac:graphicFrameMkLst>
        </pc:graphicFrameChg>
        <pc:graphicFrameChg chg="del mod modGraphic">
          <ac:chgData name="Divyansh Srivastava" userId="4f46b25c-47e1-4546-aed9-f810afc2aceb" providerId="ADAL" clId="{793BF8F9-F3A6-4B0D-A12B-D22821D5A1B8}" dt="2023-04-17T16:10:30.813" v="436" actId="478"/>
          <ac:graphicFrameMkLst>
            <pc:docMk/>
            <pc:sldMk cId="3460969029" sldId="310"/>
            <ac:graphicFrameMk id="14" creationId="{9D48B89D-AA3A-CD76-911A-E583BE919751}"/>
          </ac:graphicFrameMkLst>
        </pc:graphicFrameChg>
        <pc:graphicFrameChg chg="mod modGraphic">
          <ac:chgData name="Divyansh Srivastava" userId="4f46b25c-47e1-4546-aed9-f810afc2aceb" providerId="ADAL" clId="{793BF8F9-F3A6-4B0D-A12B-D22821D5A1B8}" dt="2023-04-17T16:21:22.155" v="787" actId="14100"/>
          <ac:graphicFrameMkLst>
            <pc:docMk/>
            <pc:sldMk cId="3460969029" sldId="310"/>
            <ac:graphicFrameMk id="15" creationId="{935610FA-57C6-DB91-57D5-310627E53591}"/>
          </ac:graphicFrameMkLst>
        </pc:graphicFrameChg>
        <pc:graphicFrameChg chg="mod modGraphic">
          <ac:chgData name="Divyansh Srivastava" userId="4f46b25c-47e1-4546-aed9-f810afc2aceb" providerId="ADAL" clId="{793BF8F9-F3A6-4B0D-A12B-D22821D5A1B8}" dt="2023-04-17T18:38:53.971" v="2135" actId="20577"/>
          <ac:graphicFrameMkLst>
            <pc:docMk/>
            <pc:sldMk cId="3460969029" sldId="310"/>
            <ac:graphicFrameMk id="16" creationId="{71BA642F-0FB5-1FC5-1D3D-BA3B84520AEB}"/>
          </ac:graphicFrameMkLst>
        </pc:graphicFrameChg>
        <pc:graphicFrameChg chg="del modGraphic">
          <ac:chgData name="Divyansh Srivastava" userId="4f46b25c-47e1-4546-aed9-f810afc2aceb" providerId="ADAL" clId="{793BF8F9-F3A6-4B0D-A12B-D22821D5A1B8}" dt="2023-04-17T16:21:56.453" v="811" actId="478"/>
          <ac:graphicFrameMkLst>
            <pc:docMk/>
            <pc:sldMk cId="3460969029" sldId="310"/>
            <ac:graphicFrameMk id="18" creationId="{80D16A65-7D86-4876-48FB-4AC161C6A55D}"/>
          </ac:graphicFrameMkLst>
        </pc:graphicFrameChg>
        <pc:graphicFrameChg chg="mod modGraphic">
          <ac:chgData name="Divyansh Srivastava" userId="4f46b25c-47e1-4546-aed9-f810afc2aceb" providerId="ADAL" clId="{793BF8F9-F3A6-4B0D-A12B-D22821D5A1B8}" dt="2023-04-17T16:23:32.584" v="935" actId="14100"/>
          <ac:graphicFrameMkLst>
            <pc:docMk/>
            <pc:sldMk cId="3460969029" sldId="310"/>
            <ac:graphicFrameMk id="19" creationId="{A41D95FD-0A10-A104-41BE-B000C90DB1FC}"/>
          </ac:graphicFrameMkLst>
        </pc:graphicFrameChg>
        <pc:graphicFrameChg chg="del">
          <ac:chgData name="Divyansh Srivastava" userId="4f46b25c-47e1-4546-aed9-f810afc2aceb" providerId="ADAL" clId="{793BF8F9-F3A6-4B0D-A12B-D22821D5A1B8}" dt="2023-04-17T16:10:43.170" v="437" actId="478"/>
          <ac:graphicFrameMkLst>
            <pc:docMk/>
            <pc:sldMk cId="3460969029" sldId="310"/>
            <ac:graphicFrameMk id="20" creationId="{AE1EE507-57B5-1471-3E99-E9B4AADA0318}"/>
          </ac:graphicFrameMkLst>
        </pc:graphicFrameChg>
      </pc:sldChg>
      <pc:sldChg chg="modSp mod modAnim">
        <pc:chgData name="Divyansh Srivastava" userId="4f46b25c-47e1-4546-aed9-f810afc2aceb" providerId="ADAL" clId="{793BF8F9-F3A6-4B0D-A12B-D22821D5A1B8}" dt="2023-04-17T18:31:30.632" v="2082"/>
        <pc:sldMkLst>
          <pc:docMk/>
          <pc:sldMk cId="2492278524" sldId="312"/>
        </pc:sldMkLst>
        <pc:spChg chg="mod">
          <ac:chgData name="Divyansh Srivastava" userId="4f46b25c-47e1-4546-aed9-f810afc2aceb" providerId="ADAL" clId="{793BF8F9-F3A6-4B0D-A12B-D22821D5A1B8}" dt="2023-04-17T18:21:16.474" v="1864" actId="12"/>
          <ac:spMkLst>
            <pc:docMk/>
            <pc:sldMk cId="2492278524" sldId="312"/>
            <ac:spMk id="10" creationId="{33AB2153-690F-48EC-952D-2063C51BB6BA}"/>
          </ac:spMkLst>
        </pc:spChg>
      </pc:sldChg>
      <pc:sldChg chg="delSp modSp add mod ord delAnim modAnim">
        <pc:chgData name="Divyansh Srivastava" userId="4f46b25c-47e1-4546-aed9-f810afc2aceb" providerId="ADAL" clId="{793BF8F9-F3A6-4B0D-A12B-D22821D5A1B8}" dt="2023-04-17T18:38:14.666" v="2134" actId="1076"/>
        <pc:sldMkLst>
          <pc:docMk/>
          <pc:sldMk cId="3018350986" sldId="313"/>
        </pc:sldMkLst>
        <pc:graphicFrameChg chg="modGraphic">
          <ac:chgData name="Divyansh Srivastava" userId="4f46b25c-47e1-4546-aed9-f810afc2aceb" providerId="ADAL" clId="{793BF8F9-F3A6-4B0D-A12B-D22821D5A1B8}" dt="2023-04-17T16:09:39.684" v="428" actId="14100"/>
          <ac:graphicFrameMkLst>
            <pc:docMk/>
            <pc:sldMk cId="3018350986" sldId="313"/>
            <ac:graphicFrameMk id="13" creationId="{4236AA58-8E97-CE2F-E122-381B66744422}"/>
          </ac:graphicFrameMkLst>
        </pc:graphicFrameChg>
        <pc:graphicFrameChg chg="mod modGraphic">
          <ac:chgData name="Divyansh Srivastava" userId="4f46b25c-47e1-4546-aed9-f810afc2aceb" providerId="ADAL" clId="{793BF8F9-F3A6-4B0D-A12B-D22821D5A1B8}" dt="2023-04-17T16:17:40.202" v="564"/>
          <ac:graphicFrameMkLst>
            <pc:docMk/>
            <pc:sldMk cId="3018350986" sldId="313"/>
            <ac:graphicFrameMk id="14" creationId="{9D48B89D-AA3A-CD76-911A-E583BE919751}"/>
          </ac:graphicFrameMkLst>
        </pc:graphicFrameChg>
        <pc:graphicFrameChg chg="del mod">
          <ac:chgData name="Divyansh Srivastava" userId="4f46b25c-47e1-4546-aed9-f810afc2aceb" providerId="ADAL" clId="{793BF8F9-F3A6-4B0D-A12B-D22821D5A1B8}" dt="2023-04-17T18:38:08.493" v="2133" actId="478"/>
          <ac:graphicFrameMkLst>
            <pc:docMk/>
            <pc:sldMk cId="3018350986" sldId="313"/>
            <ac:graphicFrameMk id="15" creationId="{935610FA-57C6-DB91-57D5-310627E53591}"/>
          </ac:graphicFrameMkLst>
        </pc:graphicFrameChg>
        <pc:graphicFrameChg chg="del mod">
          <ac:chgData name="Divyansh Srivastava" userId="4f46b25c-47e1-4546-aed9-f810afc2aceb" providerId="ADAL" clId="{793BF8F9-F3A6-4B0D-A12B-D22821D5A1B8}" dt="2023-04-17T16:09:51.278" v="432" actId="478"/>
          <ac:graphicFrameMkLst>
            <pc:docMk/>
            <pc:sldMk cId="3018350986" sldId="313"/>
            <ac:graphicFrameMk id="16" creationId="{71BA642F-0FB5-1FC5-1D3D-BA3B84520AEB}"/>
          </ac:graphicFrameMkLst>
        </pc:graphicFrameChg>
        <pc:graphicFrameChg chg="del mod">
          <ac:chgData name="Divyansh Srivastava" userId="4f46b25c-47e1-4546-aed9-f810afc2aceb" providerId="ADAL" clId="{793BF8F9-F3A6-4B0D-A12B-D22821D5A1B8}" dt="2023-04-17T16:08:23.882" v="413" actId="478"/>
          <ac:graphicFrameMkLst>
            <pc:docMk/>
            <pc:sldMk cId="3018350986" sldId="313"/>
            <ac:graphicFrameMk id="18" creationId="{80D16A65-7D86-4876-48FB-4AC161C6A55D}"/>
          </ac:graphicFrameMkLst>
        </pc:graphicFrameChg>
        <pc:graphicFrameChg chg="del modGraphic">
          <ac:chgData name="Divyansh Srivastava" userId="4f46b25c-47e1-4546-aed9-f810afc2aceb" providerId="ADAL" clId="{793BF8F9-F3A6-4B0D-A12B-D22821D5A1B8}" dt="2023-04-17T16:03:09.144" v="194" actId="478"/>
          <ac:graphicFrameMkLst>
            <pc:docMk/>
            <pc:sldMk cId="3018350986" sldId="313"/>
            <ac:graphicFrameMk id="19" creationId="{A41D95FD-0A10-A104-41BE-B000C90DB1FC}"/>
          </ac:graphicFrameMkLst>
        </pc:graphicFrameChg>
        <pc:graphicFrameChg chg="mod modGraphic">
          <ac:chgData name="Divyansh Srivastava" userId="4f46b25c-47e1-4546-aed9-f810afc2aceb" providerId="ADAL" clId="{793BF8F9-F3A6-4B0D-A12B-D22821D5A1B8}" dt="2023-04-17T18:38:14.666" v="2134" actId="1076"/>
          <ac:graphicFrameMkLst>
            <pc:docMk/>
            <pc:sldMk cId="3018350986" sldId="313"/>
            <ac:graphicFrameMk id="20" creationId="{AE1EE507-57B5-1471-3E99-E9B4AADA0318}"/>
          </ac:graphicFrameMkLst>
        </pc:graphicFrameChg>
      </pc:sldChg>
      <pc:sldChg chg="addSp delSp modSp new mod">
        <pc:chgData name="Divyansh Srivastava" userId="4f46b25c-47e1-4546-aed9-f810afc2aceb" providerId="ADAL" clId="{793BF8F9-F3A6-4B0D-A12B-D22821D5A1B8}" dt="2023-04-17T18:19:03.797" v="1845" actId="1076"/>
        <pc:sldMkLst>
          <pc:docMk/>
          <pc:sldMk cId="531635381" sldId="314"/>
        </pc:sldMkLst>
        <pc:spChg chg="mod">
          <ac:chgData name="Divyansh Srivastava" userId="4f46b25c-47e1-4546-aed9-f810afc2aceb" providerId="ADAL" clId="{793BF8F9-F3A6-4B0D-A12B-D22821D5A1B8}" dt="2023-04-17T16:49:43.916" v="1307" actId="20577"/>
          <ac:spMkLst>
            <pc:docMk/>
            <pc:sldMk cId="531635381" sldId="314"/>
            <ac:spMk id="3" creationId="{024E65D5-AABB-C7DD-BFD4-EE9425975680}"/>
          </ac:spMkLst>
        </pc:spChg>
        <pc:spChg chg="add del mod">
          <ac:chgData name="Divyansh Srivastava" userId="4f46b25c-47e1-4546-aed9-f810afc2aceb" providerId="ADAL" clId="{793BF8F9-F3A6-4B0D-A12B-D22821D5A1B8}" dt="2023-04-17T18:18:53.253" v="1843"/>
          <ac:spMkLst>
            <pc:docMk/>
            <pc:sldMk cId="531635381" sldId="314"/>
            <ac:spMk id="5" creationId="{DBE04145-7D83-38FC-58AC-A7C7DF3624B5}"/>
          </ac:spMkLst>
        </pc:spChg>
        <pc:cxnChg chg="add mod">
          <ac:chgData name="Divyansh Srivastava" userId="4f46b25c-47e1-4546-aed9-f810afc2aceb" providerId="ADAL" clId="{793BF8F9-F3A6-4B0D-A12B-D22821D5A1B8}" dt="2023-04-17T18:19:03.797" v="1845" actId="1076"/>
          <ac:cxnSpMkLst>
            <pc:docMk/>
            <pc:sldMk cId="531635381" sldId="314"/>
            <ac:cxnSpMk id="6" creationId="{FAEB3D26-B052-3D6D-4942-506A9C698E5F}"/>
          </ac:cxnSpMkLst>
        </pc:cxnChg>
      </pc:sldChg>
      <pc:sldChg chg="addSp modSp add mod">
        <pc:chgData name="Divyansh Srivastava" userId="4f46b25c-47e1-4546-aed9-f810afc2aceb" providerId="ADAL" clId="{793BF8F9-F3A6-4B0D-A12B-D22821D5A1B8}" dt="2023-04-17T18:19:08.594" v="1847" actId="1076"/>
        <pc:sldMkLst>
          <pc:docMk/>
          <pc:sldMk cId="1214656108" sldId="315"/>
        </pc:sldMkLst>
        <pc:spChg chg="mod">
          <ac:chgData name="Divyansh Srivastava" userId="4f46b25c-47e1-4546-aed9-f810afc2aceb" providerId="ADAL" clId="{793BF8F9-F3A6-4B0D-A12B-D22821D5A1B8}" dt="2023-04-17T16:53:43.820" v="1415" actId="20577"/>
          <ac:spMkLst>
            <pc:docMk/>
            <pc:sldMk cId="1214656108" sldId="315"/>
            <ac:spMk id="3" creationId="{024E65D5-AABB-C7DD-BFD4-EE9425975680}"/>
          </ac:spMkLst>
        </pc:spChg>
        <pc:cxnChg chg="add mod">
          <ac:chgData name="Divyansh Srivastava" userId="4f46b25c-47e1-4546-aed9-f810afc2aceb" providerId="ADAL" clId="{793BF8F9-F3A6-4B0D-A12B-D22821D5A1B8}" dt="2023-04-17T18:19:08.594" v="1847" actId="1076"/>
          <ac:cxnSpMkLst>
            <pc:docMk/>
            <pc:sldMk cId="1214656108" sldId="315"/>
            <ac:cxnSpMk id="5" creationId="{88E5CF59-A964-8F12-3693-089284CBB9EB}"/>
          </ac:cxnSpMkLst>
        </pc:cxnChg>
      </pc:sldChg>
      <pc:sldChg chg="addSp delSp modSp add mod modAnim modNotesTx">
        <pc:chgData name="Divyansh Srivastava" userId="4f46b25c-47e1-4546-aed9-f810afc2aceb" providerId="ADAL" clId="{793BF8F9-F3A6-4B0D-A12B-D22821D5A1B8}" dt="2023-04-17T18:39:56.557" v="2142"/>
        <pc:sldMkLst>
          <pc:docMk/>
          <pc:sldMk cId="3329981205" sldId="316"/>
        </pc:sldMkLst>
        <pc:spChg chg="del mod">
          <ac:chgData name="Divyansh Srivastava" userId="4f46b25c-47e1-4546-aed9-f810afc2aceb" providerId="ADAL" clId="{793BF8F9-F3A6-4B0D-A12B-D22821D5A1B8}" dt="2023-04-17T18:02:50.288" v="1418" actId="478"/>
          <ac:spMkLst>
            <pc:docMk/>
            <pc:sldMk cId="3329981205" sldId="316"/>
            <ac:spMk id="2" creationId="{56B94497-C24E-89B2-43F6-2CFD78D841D2}"/>
          </ac:spMkLst>
        </pc:spChg>
        <pc:spChg chg="mod">
          <ac:chgData name="Divyansh Srivastava" userId="4f46b25c-47e1-4546-aed9-f810afc2aceb" providerId="ADAL" clId="{793BF8F9-F3A6-4B0D-A12B-D22821D5A1B8}" dt="2023-04-17T18:18:29.132" v="1840" actId="14100"/>
          <ac:spMkLst>
            <pc:docMk/>
            <pc:sldMk cId="3329981205" sldId="316"/>
            <ac:spMk id="3" creationId="{024E65D5-AABB-C7DD-BFD4-EE9425975680}"/>
          </ac:spMkLst>
        </pc:spChg>
        <pc:spChg chg="add mod">
          <ac:chgData name="Divyansh Srivastava" userId="4f46b25c-47e1-4546-aed9-f810afc2aceb" providerId="ADAL" clId="{793BF8F9-F3A6-4B0D-A12B-D22821D5A1B8}" dt="2023-04-17T18:39:45.961" v="2138" actId="20577"/>
          <ac:spMkLst>
            <pc:docMk/>
            <pc:sldMk cId="3329981205" sldId="316"/>
            <ac:spMk id="5" creationId="{8B92023A-BA44-9DA9-BAC8-53F1D16522DD}"/>
          </ac:spMkLst>
        </pc:spChg>
        <pc:cxnChg chg="add mod">
          <ac:chgData name="Divyansh Srivastava" userId="4f46b25c-47e1-4546-aed9-f810afc2aceb" providerId="ADAL" clId="{793BF8F9-F3A6-4B0D-A12B-D22821D5A1B8}" dt="2023-04-17T18:19:14.692" v="1849" actId="1076"/>
          <ac:cxnSpMkLst>
            <pc:docMk/>
            <pc:sldMk cId="3329981205" sldId="316"/>
            <ac:cxnSpMk id="6" creationId="{64FC08A2-D273-621C-0ADA-105E9297395F}"/>
          </ac:cxnSpMkLst>
        </pc:cxnChg>
      </pc:sldChg>
      <pc:sldChg chg="modSp add mod modAnim">
        <pc:chgData name="Divyansh Srivastava" userId="4f46b25c-47e1-4546-aed9-f810afc2aceb" providerId="ADAL" clId="{793BF8F9-F3A6-4B0D-A12B-D22821D5A1B8}" dt="2023-04-17T18:30:36.715" v="2056"/>
        <pc:sldMkLst>
          <pc:docMk/>
          <pc:sldMk cId="725323551" sldId="317"/>
        </pc:sldMkLst>
        <pc:spChg chg="mod">
          <ac:chgData name="Divyansh Srivastava" userId="4f46b25c-47e1-4546-aed9-f810afc2aceb" providerId="ADAL" clId="{793BF8F9-F3A6-4B0D-A12B-D22821D5A1B8}" dt="2023-04-17T16:48:03.952" v="1292" actId="113"/>
          <ac:spMkLst>
            <pc:docMk/>
            <pc:sldMk cId="725323551" sldId="317"/>
            <ac:spMk id="3" creationId="{E89A2474-CF4C-7546-9213-DC70BE4B540C}"/>
          </ac:spMkLst>
        </pc:spChg>
        <pc:spChg chg="mod">
          <ac:chgData name="Divyansh Srivastava" userId="4f46b25c-47e1-4546-aed9-f810afc2aceb" providerId="ADAL" clId="{793BF8F9-F3A6-4B0D-A12B-D22821D5A1B8}" dt="2023-04-17T16:51:35.401" v="1405" actId="20577"/>
          <ac:spMkLst>
            <pc:docMk/>
            <pc:sldMk cId="725323551" sldId="317"/>
            <ac:spMk id="17" creationId="{00000000-0000-0000-0000-000000000000}"/>
          </ac:spMkLst>
        </pc:spChg>
      </pc:sldChg>
    </pc:docChg>
  </pc:docChgLst>
  <pc:docChgLst>
    <pc:chgData name="Srivastava, Divyansh" userId="S::ds185429@ncr.com::4f46b25c-47e1-4546-aed9-f810afc2aceb" providerId="AD" clId="Web-{19A8A6DB-650A-107B-A7C2-0D89BB600F84}"/>
    <pc:docChg chg="modSld">
      <pc:chgData name="Srivastava, Divyansh" userId="S::ds185429@ncr.com::4f46b25c-47e1-4546-aed9-f810afc2aceb" providerId="AD" clId="Web-{19A8A6DB-650A-107B-A7C2-0D89BB600F84}" dt="2020-11-19T11:13:20.399" v="38" actId="20577"/>
      <pc:docMkLst>
        <pc:docMk/>
      </pc:docMkLst>
      <pc:sldChg chg="modSp">
        <pc:chgData name="Srivastava, Divyansh" userId="S::ds185429@ncr.com::4f46b25c-47e1-4546-aed9-f810afc2aceb" providerId="AD" clId="Web-{19A8A6DB-650A-107B-A7C2-0D89BB600F84}" dt="2020-11-19T10:53:40.790" v="28" actId="20577"/>
        <pc:sldMkLst>
          <pc:docMk/>
          <pc:sldMk cId="339079346" sldId="260"/>
        </pc:sldMkLst>
        <pc:spChg chg="mod">
          <ac:chgData name="Srivastava, Divyansh" userId="S::ds185429@ncr.com::4f46b25c-47e1-4546-aed9-f810afc2aceb" providerId="AD" clId="Web-{19A8A6DB-650A-107B-A7C2-0D89BB600F84}" dt="2020-11-19T10:53:40.790" v="28" actId="20577"/>
          <ac:spMkLst>
            <pc:docMk/>
            <pc:sldMk cId="339079346" sldId="260"/>
            <ac:spMk id="17" creationId="{00000000-0000-0000-0000-000000000000}"/>
          </ac:spMkLst>
        </pc:spChg>
      </pc:sldChg>
      <pc:sldChg chg="modSp">
        <pc:chgData name="Srivastava, Divyansh" userId="S::ds185429@ncr.com::4f46b25c-47e1-4546-aed9-f810afc2aceb" providerId="AD" clId="Web-{19A8A6DB-650A-107B-A7C2-0D89BB600F84}" dt="2020-11-19T11:13:20.399" v="38" actId="20577"/>
        <pc:sldMkLst>
          <pc:docMk/>
          <pc:sldMk cId="1957995137" sldId="290"/>
        </pc:sldMkLst>
        <pc:spChg chg="mod">
          <ac:chgData name="Srivastava, Divyansh" userId="S::ds185429@ncr.com::4f46b25c-47e1-4546-aed9-f810afc2aceb" providerId="AD" clId="Web-{19A8A6DB-650A-107B-A7C2-0D89BB600F84}" dt="2020-11-19T11:13:20.399" v="38" actId="20577"/>
          <ac:spMkLst>
            <pc:docMk/>
            <pc:sldMk cId="1957995137" sldId="290"/>
            <ac:spMk id="10" creationId="{33AB2153-690F-48EC-952D-2063C51BB6BA}"/>
          </ac:spMkLst>
        </pc:spChg>
      </pc:sldChg>
    </pc:docChg>
  </pc:docChgLst>
  <pc:docChgLst>
    <pc:chgData name="Srivastava, Divyansh" userId="4f46b25c-47e1-4546-aed9-f810afc2aceb" providerId="ADAL" clId="{793BF8F9-F3A6-4B0D-A12B-D22821D5A1B8}"/>
    <pc:docChg chg="undo custSel addSld delSld modSld modShowInfo">
      <pc:chgData name="Srivastava, Divyansh" userId="4f46b25c-47e1-4546-aed9-f810afc2aceb" providerId="ADAL" clId="{793BF8F9-F3A6-4B0D-A12B-D22821D5A1B8}" dt="2023-04-21T10:30:05.813" v="1556"/>
      <pc:docMkLst>
        <pc:docMk/>
      </pc:docMkLst>
      <pc:sldChg chg="addSp delSp modSp mod delAnim modAnim">
        <pc:chgData name="Srivastava, Divyansh" userId="4f46b25c-47e1-4546-aed9-f810afc2aceb" providerId="ADAL" clId="{793BF8F9-F3A6-4B0D-A12B-D22821D5A1B8}" dt="2023-04-19T05:04:08.782" v="1026" actId="1076"/>
        <pc:sldMkLst>
          <pc:docMk/>
          <pc:sldMk cId="334930986" sldId="269"/>
        </pc:sldMkLst>
        <pc:spChg chg="del mod">
          <ac:chgData name="Srivastava, Divyansh" userId="4f46b25c-47e1-4546-aed9-f810afc2aceb" providerId="ADAL" clId="{793BF8F9-F3A6-4B0D-A12B-D22821D5A1B8}" dt="2023-04-19T05:04:04.923" v="1025" actId="478"/>
          <ac:spMkLst>
            <pc:docMk/>
            <pc:sldMk cId="334930986" sldId="269"/>
            <ac:spMk id="2" creationId="{ECB885A9-0A77-4196-9589-30504234E317}"/>
          </ac:spMkLst>
        </pc:spChg>
        <pc:spChg chg="add mod">
          <ac:chgData name="Srivastava, Divyansh" userId="4f46b25c-47e1-4546-aed9-f810afc2aceb" providerId="ADAL" clId="{793BF8F9-F3A6-4B0D-A12B-D22821D5A1B8}" dt="2023-04-19T05:04:08.782" v="1026" actId="1076"/>
          <ac:spMkLst>
            <pc:docMk/>
            <pc:sldMk cId="334930986" sldId="269"/>
            <ac:spMk id="5" creationId="{4390DDDF-2CEB-B3DC-D0B9-C757E99003EC}"/>
          </ac:spMkLst>
        </pc:spChg>
      </pc:sldChg>
      <pc:sldChg chg="addSp delSp modSp mod modTransition delAnim modAnim">
        <pc:chgData name="Srivastava, Divyansh" userId="4f46b25c-47e1-4546-aed9-f810afc2aceb" providerId="ADAL" clId="{793BF8F9-F3A6-4B0D-A12B-D22821D5A1B8}" dt="2023-04-14T12:31:19.408" v="979"/>
        <pc:sldMkLst>
          <pc:docMk/>
          <pc:sldMk cId="1957995137" sldId="290"/>
        </pc:sldMkLst>
        <pc:spChg chg="mod">
          <ac:chgData name="Srivastava, Divyansh" userId="4f46b25c-47e1-4546-aed9-f810afc2aceb" providerId="ADAL" clId="{793BF8F9-F3A6-4B0D-A12B-D22821D5A1B8}" dt="2023-04-13T16:40:23.431" v="337" actId="20577"/>
          <ac:spMkLst>
            <pc:docMk/>
            <pc:sldMk cId="1957995137" sldId="290"/>
            <ac:spMk id="10" creationId="{33AB2153-690F-48EC-952D-2063C51BB6BA}"/>
          </ac:spMkLst>
        </pc:spChg>
        <pc:picChg chg="add del mod">
          <ac:chgData name="Srivastava, Divyansh" userId="4f46b25c-47e1-4546-aed9-f810afc2aceb" providerId="ADAL" clId="{793BF8F9-F3A6-4B0D-A12B-D22821D5A1B8}" dt="2023-04-14T12:06:53.127" v="890" actId="478"/>
          <ac:picMkLst>
            <pc:docMk/>
            <pc:sldMk cId="1957995137" sldId="290"/>
            <ac:picMk id="3" creationId="{DEC53C76-AFD8-87C5-A54C-355D3DCAB531}"/>
          </ac:picMkLst>
        </pc:picChg>
        <pc:picChg chg="add del mod">
          <ac:chgData name="Srivastava, Divyansh" userId="4f46b25c-47e1-4546-aed9-f810afc2aceb" providerId="ADAL" clId="{793BF8F9-F3A6-4B0D-A12B-D22821D5A1B8}" dt="2023-04-14T12:09:10.621" v="897" actId="478"/>
          <ac:picMkLst>
            <pc:docMk/>
            <pc:sldMk cId="1957995137" sldId="290"/>
            <ac:picMk id="5" creationId="{8581EB3A-B729-E42F-87C8-66E8A8520CD2}"/>
          </ac:picMkLst>
        </pc:picChg>
        <pc:picChg chg="add del mod">
          <ac:chgData name="Srivastava, Divyansh" userId="4f46b25c-47e1-4546-aed9-f810afc2aceb" providerId="ADAL" clId="{793BF8F9-F3A6-4B0D-A12B-D22821D5A1B8}" dt="2023-04-14T12:27:57.941" v="920" actId="478"/>
          <ac:picMkLst>
            <pc:docMk/>
            <pc:sldMk cId="1957995137" sldId="290"/>
            <ac:picMk id="6" creationId="{56EC46B9-9236-7BC3-4B66-400A7E745C89}"/>
          </ac:picMkLst>
        </pc:picChg>
        <pc:picChg chg="add mod">
          <ac:chgData name="Srivastava, Divyansh" userId="4f46b25c-47e1-4546-aed9-f810afc2aceb" providerId="ADAL" clId="{793BF8F9-F3A6-4B0D-A12B-D22821D5A1B8}" dt="2023-04-14T12:28:20.883" v="922" actId="1076"/>
          <ac:picMkLst>
            <pc:docMk/>
            <pc:sldMk cId="1957995137" sldId="290"/>
            <ac:picMk id="7" creationId="{A2F67D7B-7330-87D4-DF44-754EC3E2E69E}"/>
          </ac:picMkLst>
        </pc:picChg>
      </pc:sldChg>
      <pc:sldChg chg="modSp mod modTransition modAnim modNotesTx">
        <pc:chgData name="Srivastava, Divyansh" userId="4f46b25c-47e1-4546-aed9-f810afc2aceb" providerId="ADAL" clId="{793BF8F9-F3A6-4B0D-A12B-D22821D5A1B8}" dt="2023-04-19T05:14:02.551" v="1102" actId="20577"/>
        <pc:sldMkLst>
          <pc:docMk/>
          <pc:sldMk cId="3446063018" sldId="291"/>
        </pc:sldMkLst>
        <pc:spChg chg="mod">
          <ac:chgData name="Srivastava, Divyansh" userId="4f46b25c-47e1-4546-aed9-f810afc2aceb" providerId="ADAL" clId="{793BF8F9-F3A6-4B0D-A12B-D22821D5A1B8}" dt="2023-04-19T05:14:02.551" v="1102" actId="20577"/>
          <ac:spMkLst>
            <pc:docMk/>
            <pc:sldMk cId="3446063018" sldId="291"/>
            <ac:spMk id="9" creationId="{F409A165-1800-4A0F-950A-31B13F4A9E4D}"/>
          </ac:spMkLst>
        </pc:spChg>
      </pc:sldChg>
      <pc:sldChg chg="addSp delSp modSp mod modTransition delAnim modAnim modNotesTx">
        <pc:chgData name="Srivastava, Divyansh" userId="4f46b25c-47e1-4546-aed9-f810afc2aceb" providerId="ADAL" clId="{793BF8F9-F3A6-4B0D-A12B-D22821D5A1B8}" dt="2023-04-19T05:08:19.812" v="1096" actId="20577"/>
        <pc:sldMkLst>
          <pc:docMk/>
          <pc:sldMk cId="2449743671" sldId="305"/>
        </pc:sldMkLst>
        <pc:spChg chg="mod">
          <ac:chgData name="Srivastava, Divyansh" userId="4f46b25c-47e1-4546-aed9-f810afc2aceb" providerId="ADAL" clId="{793BF8F9-F3A6-4B0D-A12B-D22821D5A1B8}" dt="2023-04-13T17:35:11.609" v="511" actId="20577"/>
          <ac:spMkLst>
            <pc:docMk/>
            <pc:sldMk cId="2449743671" sldId="305"/>
            <ac:spMk id="3" creationId="{9592DE56-1D4C-A7EC-DF66-2106CD77C621}"/>
          </ac:spMkLst>
        </pc:spChg>
        <pc:picChg chg="add del mod">
          <ac:chgData name="Srivastava, Divyansh" userId="4f46b25c-47e1-4546-aed9-f810afc2aceb" providerId="ADAL" clId="{793BF8F9-F3A6-4B0D-A12B-D22821D5A1B8}" dt="2023-04-13T17:33:24.634" v="462" actId="478"/>
          <ac:picMkLst>
            <pc:docMk/>
            <pc:sldMk cId="2449743671" sldId="305"/>
            <ac:picMk id="5" creationId="{226605CA-71EF-C37A-82FA-8A92C009698E}"/>
          </ac:picMkLst>
        </pc:picChg>
        <pc:picChg chg="add del mod">
          <ac:chgData name="Srivastava, Divyansh" userId="4f46b25c-47e1-4546-aed9-f810afc2aceb" providerId="ADAL" clId="{793BF8F9-F3A6-4B0D-A12B-D22821D5A1B8}" dt="2023-04-13T17:33:26.615" v="463" actId="478"/>
          <ac:picMkLst>
            <pc:docMk/>
            <pc:sldMk cId="2449743671" sldId="305"/>
            <ac:picMk id="6" creationId="{9DB46C61-0E92-AD2A-0E1B-0EAFC461E110}"/>
          </ac:picMkLst>
        </pc:picChg>
        <pc:picChg chg="add del mod">
          <ac:chgData name="Srivastava, Divyansh" userId="4f46b25c-47e1-4546-aed9-f810afc2aceb" providerId="ADAL" clId="{793BF8F9-F3A6-4B0D-A12B-D22821D5A1B8}" dt="2023-04-13T17:33:28.221" v="464" actId="478"/>
          <ac:picMkLst>
            <pc:docMk/>
            <pc:sldMk cId="2449743671" sldId="305"/>
            <ac:picMk id="7" creationId="{37B37260-6EAF-C930-B1C1-B5BC9AD3FA0C}"/>
          </ac:picMkLst>
        </pc:picChg>
        <pc:picChg chg="add del mod">
          <ac:chgData name="Srivastava, Divyansh" userId="4f46b25c-47e1-4546-aed9-f810afc2aceb" providerId="ADAL" clId="{793BF8F9-F3A6-4B0D-A12B-D22821D5A1B8}" dt="2023-04-13T17:33:29.918" v="465" actId="478"/>
          <ac:picMkLst>
            <pc:docMk/>
            <pc:sldMk cId="2449743671" sldId="305"/>
            <ac:picMk id="9" creationId="{8531F459-F7D5-0627-4144-C9C22753B00D}"/>
          </ac:picMkLst>
        </pc:picChg>
        <pc:picChg chg="add del mod">
          <ac:chgData name="Srivastava, Divyansh" userId="4f46b25c-47e1-4546-aed9-f810afc2aceb" providerId="ADAL" clId="{793BF8F9-F3A6-4B0D-A12B-D22821D5A1B8}" dt="2023-04-13T17:33:31.976" v="466" actId="478"/>
          <ac:picMkLst>
            <pc:docMk/>
            <pc:sldMk cId="2449743671" sldId="305"/>
            <ac:picMk id="12" creationId="{B9031C30-85A9-6180-D677-09C0C02EF9D3}"/>
          </ac:picMkLst>
        </pc:picChg>
        <pc:picChg chg="add del mod">
          <ac:chgData name="Srivastava, Divyansh" userId="4f46b25c-47e1-4546-aed9-f810afc2aceb" providerId="ADAL" clId="{793BF8F9-F3A6-4B0D-A12B-D22821D5A1B8}" dt="2023-04-13T17:48:34.455" v="680" actId="478"/>
          <ac:picMkLst>
            <pc:docMk/>
            <pc:sldMk cId="2449743671" sldId="305"/>
            <ac:picMk id="13" creationId="{490223D4-88F4-FF6B-E141-291B91B80C21}"/>
          </ac:picMkLst>
        </pc:picChg>
        <pc:picChg chg="add del mod">
          <ac:chgData name="Srivastava, Divyansh" userId="4f46b25c-47e1-4546-aed9-f810afc2aceb" providerId="ADAL" clId="{793BF8F9-F3A6-4B0D-A12B-D22821D5A1B8}" dt="2023-04-14T12:32:55.106" v="980" actId="478"/>
          <ac:picMkLst>
            <pc:docMk/>
            <pc:sldMk cId="2449743671" sldId="305"/>
            <ac:picMk id="14" creationId="{4B1D55FE-8901-3A40-39EE-E0B4601F1040}"/>
          </ac:picMkLst>
        </pc:picChg>
        <pc:picChg chg="add mod">
          <ac:chgData name="Srivastava, Divyansh" userId="4f46b25c-47e1-4546-aed9-f810afc2aceb" providerId="ADAL" clId="{793BF8F9-F3A6-4B0D-A12B-D22821D5A1B8}" dt="2023-04-14T12:33:08.543" v="982" actId="1076"/>
          <ac:picMkLst>
            <pc:docMk/>
            <pc:sldMk cId="2449743671" sldId="305"/>
            <ac:picMk id="15" creationId="{EFF7019E-4E9C-8D1A-55F5-08F0E425D4D4}"/>
          </ac:picMkLst>
        </pc:picChg>
      </pc:sldChg>
      <pc:sldChg chg="modSp mod modAnim modNotesTx">
        <pc:chgData name="Srivastava, Divyansh" userId="4f46b25c-47e1-4546-aed9-f810afc2aceb" providerId="ADAL" clId="{793BF8F9-F3A6-4B0D-A12B-D22821D5A1B8}" dt="2023-04-13T09:07:42.009" v="165" actId="33524"/>
        <pc:sldMkLst>
          <pc:docMk/>
          <pc:sldMk cId="2741596238" sldId="308"/>
        </pc:sldMkLst>
        <pc:spChg chg="mod">
          <ac:chgData name="Srivastava, Divyansh" userId="4f46b25c-47e1-4546-aed9-f810afc2aceb" providerId="ADAL" clId="{793BF8F9-F3A6-4B0D-A12B-D22821D5A1B8}" dt="2023-04-12T15:06:30.144" v="59" actId="20577"/>
          <ac:spMkLst>
            <pc:docMk/>
            <pc:sldMk cId="2741596238" sldId="308"/>
            <ac:spMk id="6" creationId="{B6A0296F-FDEE-3FFB-B180-321A1862DB12}"/>
          </ac:spMkLst>
        </pc:spChg>
      </pc:sldChg>
      <pc:sldChg chg="modSp mod modNotesTx">
        <pc:chgData name="Srivastava, Divyansh" userId="4f46b25c-47e1-4546-aed9-f810afc2aceb" providerId="ADAL" clId="{793BF8F9-F3A6-4B0D-A12B-D22821D5A1B8}" dt="2023-04-12T15:08:03.015" v="90" actId="1076"/>
        <pc:sldMkLst>
          <pc:docMk/>
          <pc:sldMk cId="1748978892" sldId="309"/>
        </pc:sldMkLst>
        <pc:spChg chg="mod">
          <ac:chgData name="Srivastava, Divyansh" userId="4f46b25c-47e1-4546-aed9-f810afc2aceb" providerId="ADAL" clId="{793BF8F9-F3A6-4B0D-A12B-D22821D5A1B8}" dt="2023-04-12T15:08:03.015" v="90" actId="1076"/>
          <ac:spMkLst>
            <pc:docMk/>
            <pc:sldMk cId="1748978892" sldId="309"/>
            <ac:spMk id="8" creationId="{63020788-1F70-49E5-9F91-A34590D267D8}"/>
          </ac:spMkLst>
        </pc:spChg>
      </pc:sldChg>
      <pc:sldChg chg="modSp mod">
        <pc:chgData name="Srivastava, Divyansh" userId="4f46b25c-47e1-4546-aed9-f810afc2aceb" providerId="ADAL" clId="{793BF8F9-F3A6-4B0D-A12B-D22821D5A1B8}" dt="2023-04-21T05:14:27.826" v="1259" actId="20577"/>
        <pc:sldMkLst>
          <pc:docMk/>
          <pc:sldMk cId="3460969029" sldId="310"/>
        </pc:sldMkLst>
        <pc:graphicFrameChg chg="modGraphic">
          <ac:chgData name="Srivastava, Divyansh" userId="4f46b25c-47e1-4546-aed9-f810afc2aceb" providerId="ADAL" clId="{793BF8F9-F3A6-4B0D-A12B-D22821D5A1B8}" dt="2023-04-13T05:04:31.827" v="144" actId="20577"/>
          <ac:graphicFrameMkLst>
            <pc:docMk/>
            <pc:sldMk cId="3460969029" sldId="310"/>
            <ac:graphicFrameMk id="13" creationId="{4236AA58-8E97-CE2F-E122-381B66744422}"/>
          </ac:graphicFrameMkLst>
        </pc:graphicFrameChg>
        <pc:graphicFrameChg chg="modGraphic">
          <ac:chgData name="Srivastava, Divyansh" userId="4f46b25c-47e1-4546-aed9-f810afc2aceb" providerId="ADAL" clId="{793BF8F9-F3A6-4B0D-A12B-D22821D5A1B8}" dt="2023-04-13T09:32:15.020" v="232" actId="113"/>
          <ac:graphicFrameMkLst>
            <pc:docMk/>
            <pc:sldMk cId="3460969029" sldId="310"/>
            <ac:graphicFrameMk id="14" creationId="{9D48B89D-AA3A-CD76-911A-E583BE919751}"/>
          </ac:graphicFrameMkLst>
        </pc:graphicFrameChg>
        <pc:graphicFrameChg chg="modGraphic">
          <ac:chgData name="Srivastava, Divyansh" userId="4f46b25c-47e1-4546-aed9-f810afc2aceb" providerId="ADAL" clId="{793BF8F9-F3A6-4B0D-A12B-D22821D5A1B8}" dt="2023-04-21T05:14:17.586" v="1245" actId="20577"/>
          <ac:graphicFrameMkLst>
            <pc:docMk/>
            <pc:sldMk cId="3460969029" sldId="310"/>
            <ac:graphicFrameMk id="15" creationId="{935610FA-57C6-DB91-57D5-310627E53591}"/>
          </ac:graphicFrameMkLst>
        </pc:graphicFrameChg>
        <pc:graphicFrameChg chg="modGraphic">
          <ac:chgData name="Srivastava, Divyansh" userId="4f46b25c-47e1-4546-aed9-f810afc2aceb" providerId="ADAL" clId="{793BF8F9-F3A6-4B0D-A12B-D22821D5A1B8}" dt="2023-04-21T05:14:23.425" v="1252" actId="20577"/>
          <ac:graphicFrameMkLst>
            <pc:docMk/>
            <pc:sldMk cId="3460969029" sldId="310"/>
            <ac:graphicFrameMk id="16" creationId="{71BA642F-0FB5-1FC5-1D3D-BA3B84520AEB}"/>
          </ac:graphicFrameMkLst>
        </pc:graphicFrameChg>
        <pc:graphicFrameChg chg="modGraphic">
          <ac:chgData name="Srivastava, Divyansh" userId="4f46b25c-47e1-4546-aed9-f810afc2aceb" providerId="ADAL" clId="{793BF8F9-F3A6-4B0D-A12B-D22821D5A1B8}" dt="2023-04-21T05:14:27.826" v="1259" actId="20577"/>
          <ac:graphicFrameMkLst>
            <pc:docMk/>
            <pc:sldMk cId="3460969029" sldId="310"/>
            <ac:graphicFrameMk id="19" creationId="{A41D95FD-0A10-A104-41BE-B000C90DB1FC}"/>
          </ac:graphicFrameMkLst>
        </pc:graphicFrameChg>
        <pc:graphicFrameChg chg="modGraphic">
          <ac:chgData name="Srivastava, Divyansh" userId="4f46b25c-47e1-4546-aed9-f810afc2aceb" providerId="ADAL" clId="{793BF8F9-F3A6-4B0D-A12B-D22821D5A1B8}" dt="2023-04-13T09:32:10.202" v="231" actId="20577"/>
          <ac:graphicFrameMkLst>
            <pc:docMk/>
            <pc:sldMk cId="3460969029" sldId="310"/>
            <ac:graphicFrameMk id="20" creationId="{AE1EE507-57B5-1471-3E99-E9B4AADA0318}"/>
          </ac:graphicFrameMkLst>
        </pc:graphicFrameChg>
      </pc:sldChg>
      <pc:sldChg chg="modSp new del mod">
        <pc:chgData name="Srivastava, Divyansh" userId="4f46b25c-47e1-4546-aed9-f810afc2aceb" providerId="ADAL" clId="{793BF8F9-F3A6-4B0D-A12B-D22821D5A1B8}" dt="2023-04-16T05:50:39.614" v="998" actId="47"/>
        <pc:sldMkLst>
          <pc:docMk/>
          <pc:sldMk cId="497119751" sldId="311"/>
        </pc:sldMkLst>
        <pc:spChg chg="mod">
          <ac:chgData name="Srivastava, Divyansh" userId="4f46b25c-47e1-4546-aed9-f810afc2aceb" providerId="ADAL" clId="{793BF8F9-F3A6-4B0D-A12B-D22821D5A1B8}" dt="2023-04-15T06:59:57.341" v="996" actId="20577"/>
          <ac:spMkLst>
            <pc:docMk/>
            <pc:sldMk cId="497119751" sldId="311"/>
            <ac:spMk id="3" creationId="{EFF53AB2-5900-CF83-4E84-4F323949ED4F}"/>
          </ac:spMkLst>
        </pc:spChg>
      </pc:sldChg>
      <pc:sldChg chg="add">
        <pc:chgData name="Srivastava, Divyansh" userId="4f46b25c-47e1-4546-aed9-f810afc2aceb" providerId="ADAL" clId="{793BF8F9-F3A6-4B0D-A12B-D22821D5A1B8}" dt="2023-04-16T05:50:36.849" v="997"/>
        <pc:sldMkLst>
          <pc:docMk/>
          <pc:sldMk cId="2492278524" sldId="312"/>
        </pc:sldMkLst>
      </pc:sldChg>
      <pc:sldChg chg="modSp mod">
        <pc:chgData name="Srivastava, Divyansh" userId="4f46b25c-47e1-4546-aed9-f810afc2aceb" providerId="ADAL" clId="{793BF8F9-F3A6-4B0D-A12B-D22821D5A1B8}" dt="2023-04-21T05:14:42.436" v="1273" actId="20577"/>
        <pc:sldMkLst>
          <pc:docMk/>
          <pc:sldMk cId="3018350986" sldId="313"/>
        </pc:sldMkLst>
        <pc:graphicFrameChg chg="modGraphic">
          <ac:chgData name="Srivastava, Divyansh" userId="4f46b25c-47e1-4546-aed9-f810afc2aceb" providerId="ADAL" clId="{793BF8F9-F3A6-4B0D-A12B-D22821D5A1B8}" dt="2023-04-21T05:14:42.436" v="1273" actId="20577"/>
          <ac:graphicFrameMkLst>
            <pc:docMk/>
            <pc:sldMk cId="3018350986" sldId="313"/>
            <ac:graphicFrameMk id="14" creationId="{9D48B89D-AA3A-CD76-911A-E583BE919751}"/>
          </ac:graphicFrameMkLst>
        </pc:graphicFrameChg>
        <pc:graphicFrameChg chg="modGraphic">
          <ac:chgData name="Srivastava, Divyansh" userId="4f46b25c-47e1-4546-aed9-f810afc2aceb" providerId="ADAL" clId="{793BF8F9-F3A6-4B0D-A12B-D22821D5A1B8}" dt="2023-04-21T05:14:34.184" v="1266" actId="20577"/>
          <ac:graphicFrameMkLst>
            <pc:docMk/>
            <pc:sldMk cId="3018350986" sldId="313"/>
            <ac:graphicFrameMk id="20" creationId="{AE1EE507-57B5-1471-3E99-E9B4AADA0318}"/>
          </ac:graphicFrameMkLst>
        </pc:graphicFrameChg>
      </pc:sldChg>
      <pc:sldChg chg="addSp delSp modSp mod modAnim">
        <pc:chgData name="Srivastava, Divyansh" userId="4f46b25c-47e1-4546-aed9-f810afc2aceb" providerId="ADAL" clId="{793BF8F9-F3A6-4B0D-A12B-D22821D5A1B8}" dt="2023-04-21T06:53:04.585" v="1511"/>
        <pc:sldMkLst>
          <pc:docMk/>
          <pc:sldMk cId="531635381" sldId="314"/>
        </pc:sldMkLst>
        <pc:spChg chg="del">
          <ac:chgData name="Srivastava, Divyansh" userId="4f46b25c-47e1-4546-aed9-f810afc2aceb" providerId="ADAL" clId="{793BF8F9-F3A6-4B0D-A12B-D22821D5A1B8}" dt="2023-04-21T05:59:47.142" v="1276" actId="478"/>
          <ac:spMkLst>
            <pc:docMk/>
            <pc:sldMk cId="531635381" sldId="314"/>
            <ac:spMk id="2" creationId="{56B94497-C24E-89B2-43F6-2CFD78D841D2}"/>
          </ac:spMkLst>
        </pc:spChg>
        <pc:spChg chg="mod">
          <ac:chgData name="Srivastava, Divyansh" userId="4f46b25c-47e1-4546-aed9-f810afc2aceb" providerId="ADAL" clId="{793BF8F9-F3A6-4B0D-A12B-D22821D5A1B8}" dt="2023-04-21T06:39:28.188" v="1311" actId="1076"/>
          <ac:spMkLst>
            <pc:docMk/>
            <pc:sldMk cId="531635381" sldId="314"/>
            <ac:spMk id="3" creationId="{024E65D5-AABB-C7DD-BFD4-EE9425975680}"/>
          </ac:spMkLst>
        </pc:spChg>
        <pc:picChg chg="add mod">
          <ac:chgData name="Srivastava, Divyansh" userId="4f46b25c-47e1-4546-aed9-f810afc2aceb" providerId="ADAL" clId="{793BF8F9-F3A6-4B0D-A12B-D22821D5A1B8}" dt="2023-04-21T06:39:34.564" v="1314" actId="1076"/>
          <ac:picMkLst>
            <pc:docMk/>
            <pc:sldMk cId="531635381" sldId="314"/>
            <ac:picMk id="5" creationId="{B89429B6-7C09-4FBE-BD9A-E3AB78F7294A}"/>
          </ac:picMkLst>
        </pc:picChg>
        <pc:cxnChg chg="mod">
          <ac:chgData name="Srivastava, Divyansh" userId="4f46b25c-47e1-4546-aed9-f810afc2aceb" providerId="ADAL" clId="{793BF8F9-F3A6-4B0D-A12B-D22821D5A1B8}" dt="2023-04-21T06:36:07.960" v="1289" actId="1076"/>
          <ac:cxnSpMkLst>
            <pc:docMk/>
            <pc:sldMk cId="531635381" sldId="314"/>
            <ac:cxnSpMk id="6" creationId="{FAEB3D26-B052-3D6D-4942-506A9C698E5F}"/>
          </ac:cxnSpMkLst>
        </pc:cxnChg>
      </pc:sldChg>
      <pc:sldChg chg="addSp delSp modSp mod modAnim">
        <pc:chgData name="Srivastava, Divyansh" userId="4f46b25c-47e1-4546-aed9-f810afc2aceb" providerId="ADAL" clId="{793BF8F9-F3A6-4B0D-A12B-D22821D5A1B8}" dt="2023-04-21T10:30:05.813" v="1556"/>
        <pc:sldMkLst>
          <pc:docMk/>
          <pc:sldMk cId="1214656108" sldId="315"/>
        </pc:sldMkLst>
        <pc:spChg chg="del">
          <ac:chgData name="Srivastava, Divyansh" userId="4f46b25c-47e1-4546-aed9-f810afc2aceb" providerId="ADAL" clId="{793BF8F9-F3A6-4B0D-A12B-D22821D5A1B8}" dt="2023-04-21T06:35:45.821" v="1284" actId="478"/>
          <ac:spMkLst>
            <pc:docMk/>
            <pc:sldMk cId="1214656108" sldId="315"/>
            <ac:spMk id="2" creationId="{56B94497-C24E-89B2-43F6-2CFD78D841D2}"/>
          </ac:spMkLst>
        </pc:spChg>
        <pc:spChg chg="mod">
          <ac:chgData name="Srivastava, Divyansh" userId="4f46b25c-47e1-4546-aed9-f810afc2aceb" providerId="ADAL" clId="{793BF8F9-F3A6-4B0D-A12B-D22821D5A1B8}" dt="2023-04-21T06:38:21.787" v="1306" actId="1076"/>
          <ac:spMkLst>
            <pc:docMk/>
            <pc:sldMk cId="1214656108" sldId="315"/>
            <ac:spMk id="3" creationId="{024E65D5-AABB-C7DD-BFD4-EE9425975680}"/>
          </ac:spMkLst>
        </pc:spChg>
        <pc:picChg chg="add mod">
          <ac:chgData name="Srivastava, Divyansh" userId="4f46b25c-47e1-4546-aed9-f810afc2aceb" providerId="ADAL" clId="{793BF8F9-F3A6-4B0D-A12B-D22821D5A1B8}" dt="2023-04-21T06:38:38.289" v="1308" actId="1076"/>
          <ac:picMkLst>
            <pc:docMk/>
            <pc:sldMk cId="1214656108" sldId="315"/>
            <ac:picMk id="6" creationId="{F52DABF1-00E8-3EEA-9185-6FA982A4BB6A}"/>
          </ac:picMkLst>
        </pc:picChg>
        <pc:cxnChg chg="mod">
          <ac:chgData name="Srivastava, Divyansh" userId="4f46b25c-47e1-4546-aed9-f810afc2aceb" providerId="ADAL" clId="{793BF8F9-F3A6-4B0D-A12B-D22821D5A1B8}" dt="2023-04-21T06:38:30.343" v="1307" actId="1076"/>
          <ac:cxnSpMkLst>
            <pc:docMk/>
            <pc:sldMk cId="1214656108" sldId="315"/>
            <ac:cxnSpMk id="5" creationId="{88E5CF59-A964-8F12-3693-089284CBB9EB}"/>
          </ac:cxnSpMkLst>
        </pc:cxnChg>
      </pc:sldChg>
      <pc:sldChg chg="modSp">
        <pc:chgData name="Srivastava, Divyansh" userId="4f46b25c-47e1-4546-aed9-f810afc2aceb" providerId="ADAL" clId="{793BF8F9-F3A6-4B0D-A12B-D22821D5A1B8}" dt="2023-04-19T05:27:19.126" v="1143" actId="20577"/>
        <pc:sldMkLst>
          <pc:docMk/>
          <pc:sldMk cId="3329981205" sldId="316"/>
        </pc:sldMkLst>
        <pc:spChg chg="mod">
          <ac:chgData name="Srivastava, Divyansh" userId="4f46b25c-47e1-4546-aed9-f810afc2aceb" providerId="ADAL" clId="{793BF8F9-F3A6-4B0D-A12B-D22821D5A1B8}" dt="2023-04-19T05:27:19.126" v="1143" actId="20577"/>
          <ac:spMkLst>
            <pc:docMk/>
            <pc:sldMk cId="3329981205" sldId="316"/>
            <ac:spMk id="5" creationId="{8B92023A-BA44-9DA9-BAC8-53F1D16522DD}"/>
          </ac:spMkLst>
        </pc:spChg>
      </pc:sldChg>
      <pc:sldChg chg="addSp delSp modSp new mod modAnim">
        <pc:chgData name="Srivastava, Divyansh" userId="4f46b25c-47e1-4546-aed9-f810afc2aceb" providerId="ADAL" clId="{793BF8F9-F3A6-4B0D-A12B-D22821D5A1B8}" dt="2023-04-21T06:52:01.854" v="1509" actId="1076"/>
        <pc:sldMkLst>
          <pc:docMk/>
          <pc:sldMk cId="1754233724" sldId="318"/>
        </pc:sldMkLst>
        <pc:spChg chg="del">
          <ac:chgData name="Srivastava, Divyansh" userId="4f46b25c-47e1-4546-aed9-f810afc2aceb" providerId="ADAL" clId="{793BF8F9-F3A6-4B0D-A12B-D22821D5A1B8}" dt="2023-04-21T06:40:09.282" v="1328" actId="478"/>
          <ac:spMkLst>
            <pc:docMk/>
            <pc:sldMk cId="1754233724" sldId="318"/>
            <ac:spMk id="2" creationId="{CA938E8C-EFA2-2639-E407-1C10B4F2FF57}"/>
          </ac:spMkLst>
        </pc:spChg>
        <pc:spChg chg="mod">
          <ac:chgData name="Srivastava, Divyansh" userId="4f46b25c-47e1-4546-aed9-f810afc2aceb" providerId="ADAL" clId="{793BF8F9-F3A6-4B0D-A12B-D22821D5A1B8}" dt="2023-04-21T06:51:19.379" v="1506" actId="1076"/>
          <ac:spMkLst>
            <pc:docMk/>
            <pc:sldMk cId="1754233724" sldId="318"/>
            <ac:spMk id="3" creationId="{0A8A94A0-80A6-02AF-5D6D-F66438CA71E6}"/>
          </ac:spMkLst>
        </pc:spChg>
        <pc:spChg chg="add mod">
          <ac:chgData name="Srivastava, Divyansh" userId="4f46b25c-47e1-4546-aed9-f810afc2aceb" providerId="ADAL" clId="{793BF8F9-F3A6-4B0D-A12B-D22821D5A1B8}" dt="2023-04-21T06:47:36.993" v="1371" actId="1076"/>
          <ac:spMkLst>
            <pc:docMk/>
            <pc:sldMk cId="1754233724" sldId="318"/>
            <ac:spMk id="12" creationId="{21D0A8A4-2835-1BA5-4CB7-A6ED7C687BD3}"/>
          </ac:spMkLst>
        </pc:spChg>
        <pc:spChg chg="add mod">
          <ac:chgData name="Srivastava, Divyansh" userId="4f46b25c-47e1-4546-aed9-f810afc2aceb" providerId="ADAL" clId="{793BF8F9-F3A6-4B0D-A12B-D22821D5A1B8}" dt="2023-04-21T06:49:01.503" v="1453" actId="20577"/>
          <ac:spMkLst>
            <pc:docMk/>
            <pc:sldMk cId="1754233724" sldId="318"/>
            <ac:spMk id="13" creationId="{491B9713-7E64-632C-5BA4-8CB8911DFF55}"/>
          </ac:spMkLst>
        </pc:spChg>
        <pc:spChg chg="add mod">
          <ac:chgData name="Srivastava, Divyansh" userId="4f46b25c-47e1-4546-aed9-f810afc2aceb" providerId="ADAL" clId="{793BF8F9-F3A6-4B0D-A12B-D22821D5A1B8}" dt="2023-04-21T06:51:47.536" v="1507" actId="1076"/>
          <ac:spMkLst>
            <pc:docMk/>
            <pc:sldMk cId="1754233724" sldId="318"/>
            <ac:spMk id="14" creationId="{03399010-E537-51AF-C5FC-D67B9302EDD6}"/>
          </ac:spMkLst>
        </pc:spChg>
        <pc:spChg chg="add mod">
          <ac:chgData name="Srivastava, Divyansh" userId="4f46b25c-47e1-4546-aed9-f810afc2aceb" providerId="ADAL" clId="{793BF8F9-F3A6-4B0D-A12B-D22821D5A1B8}" dt="2023-04-21T06:50:05.987" v="1494" actId="1076"/>
          <ac:spMkLst>
            <pc:docMk/>
            <pc:sldMk cId="1754233724" sldId="318"/>
            <ac:spMk id="15" creationId="{8F5DF816-4E05-FCF1-269C-7ACDD8CCC02B}"/>
          </ac:spMkLst>
        </pc:spChg>
        <pc:picChg chg="add mod">
          <ac:chgData name="Srivastava, Divyansh" userId="4f46b25c-47e1-4546-aed9-f810afc2aceb" providerId="ADAL" clId="{793BF8F9-F3A6-4B0D-A12B-D22821D5A1B8}" dt="2023-04-21T06:46:51.891" v="1364" actId="1076"/>
          <ac:picMkLst>
            <pc:docMk/>
            <pc:sldMk cId="1754233724" sldId="318"/>
            <ac:picMk id="6" creationId="{89423A0C-D5B5-1D1D-5D3D-8D28CEC97684}"/>
          </ac:picMkLst>
        </pc:picChg>
        <pc:picChg chg="add mod">
          <ac:chgData name="Srivastava, Divyansh" userId="4f46b25c-47e1-4546-aed9-f810afc2aceb" providerId="ADAL" clId="{793BF8F9-F3A6-4B0D-A12B-D22821D5A1B8}" dt="2023-04-21T06:45:40.452" v="1351" actId="14100"/>
          <ac:picMkLst>
            <pc:docMk/>
            <pc:sldMk cId="1754233724" sldId="318"/>
            <ac:picMk id="7" creationId="{3996924E-8079-E011-F3B6-B40E10F218B5}"/>
          </ac:picMkLst>
        </pc:picChg>
        <pc:picChg chg="add mod">
          <ac:chgData name="Srivastava, Divyansh" userId="4f46b25c-47e1-4546-aed9-f810afc2aceb" providerId="ADAL" clId="{793BF8F9-F3A6-4B0D-A12B-D22821D5A1B8}" dt="2023-04-21T06:47:14.037" v="1368" actId="14100"/>
          <ac:picMkLst>
            <pc:docMk/>
            <pc:sldMk cId="1754233724" sldId="318"/>
            <ac:picMk id="9" creationId="{F6FE6686-B9A1-A5EF-4334-DAC3729F2EBD}"/>
          </ac:picMkLst>
        </pc:picChg>
        <pc:picChg chg="add mod">
          <ac:chgData name="Srivastava, Divyansh" userId="4f46b25c-47e1-4546-aed9-f810afc2aceb" providerId="ADAL" clId="{793BF8F9-F3A6-4B0D-A12B-D22821D5A1B8}" dt="2023-04-21T06:47:17.699" v="1369" actId="14100"/>
          <ac:picMkLst>
            <pc:docMk/>
            <pc:sldMk cId="1754233724" sldId="318"/>
            <ac:picMk id="11" creationId="{412AEE5B-B50F-C64B-CB8F-9C5BBBC9A942}"/>
          </ac:picMkLst>
        </pc:picChg>
        <pc:cxnChg chg="add mod">
          <ac:chgData name="Srivastava, Divyansh" userId="4f46b25c-47e1-4546-aed9-f810afc2aceb" providerId="ADAL" clId="{793BF8F9-F3A6-4B0D-A12B-D22821D5A1B8}" dt="2023-04-21T06:52:01.854" v="1509" actId="1076"/>
          <ac:cxnSpMkLst>
            <pc:docMk/>
            <pc:sldMk cId="1754233724" sldId="318"/>
            <ac:cxnSpMk id="16" creationId="{04039855-94FF-5E5B-7D6F-3D68265D0F34}"/>
          </ac:cxnSpMkLst>
        </pc:cxnChg>
      </pc:sldChg>
      <pc:sldChg chg="addSp delSp modSp add mod delAnim modAnim">
        <pc:chgData name="Srivastava, Divyansh" userId="4f46b25c-47e1-4546-aed9-f810afc2aceb" providerId="ADAL" clId="{793BF8F9-F3A6-4B0D-A12B-D22821D5A1B8}" dt="2023-04-21T10:28:07.966" v="1554"/>
        <pc:sldMkLst>
          <pc:docMk/>
          <pc:sldMk cId="1307132531" sldId="319"/>
        </pc:sldMkLst>
        <pc:spChg chg="del">
          <ac:chgData name="Srivastava, Divyansh" userId="4f46b25c-47e1-4546-aed9-f810afc2aceb" providerId="ADAL" clId="{793BF8F9-F3A6-4B0D-A12B-D22821D5A1B8}" dt="2023-04-21T09:50:39.740" v="1526" actId="478"/>
          <ac:spMkLst>
            <pc:docMk/>
            <pc:sldMk cId="1307132531" sldId="319"/>
            <ac:spMk id="8" creationId="{63020788-1F70-49E5-9F91-A34590D267D8}"/>
          </ac:spMkLst>
        </pc:spChg>
        <pc:spChg chg="mod">
          <ac:chgData name="Srivastava, Divyansh" userId="4f46b25c-47e1-4546-aed9-f810afc2aceb" providerId="ADAL" clId="{793BF8F9-F3A6-4B0D-A12B-D22821D5A1B8}" dt="2023-04-21T10:27:15.428" v="1549" actId="1076"/>
          <ac:spMkLst>
            <pc:docMk/>
            <pc:sldMk cId="1307132531" sldId="319"/>
            <ac:spMk id="17" creationId="{00000000-0000-0000-0000-000000000000}"/>
          </ac:spMkLst>
        </pc:spChg>
        <pc:picChg chg="add del mod">
          <ac:chgData name="Srivastava, Divyansh" userId="4f46b25c-47e1-4546-aed9-f810afc2aceb" providerId="ADAL" clId="{793BF8F9-F3A6-4B0D-A12B-D22821D5A1B8}" dt="2023-04-21T10:26:59.104" v="1545" actId="478"/>
          <ac:picMkLst>
            <pc:docMk/>
            <pc:sldMk cId="1307132531" sldId="319"/>
            <ac:picMk id="3" creationId="{67F8CFA5-CD24-349E-2518-676E8DACDE85}"/>
          </ac:picMkLst>
        </pc:picChg>
        <pc:picChg chg="add mod">
          <ac:chgData name="Srivastava, Divyansh" userId="4f46b25c-47e1-4546-aed9-f810afc2aceb" providerId="ADAL" clId="{793BF8F9-F3A6-4B0D-A12B-D22821D5A1B8}" dt="2023-04-21T10:27:32.302" v="1553" actId="14100"/>
          <ac:picMkLst>
            <pc:docMk/>
            <pc:sldMk cId="1307132531" sldId="319"/>
            <ac:picMk id="5" creationId="{D6ED142C-6045-7518-FE1D-1215B2A81666}"/>
          </ac:picMkLst>
        </pc:picChg>
        <pc:cxnChg chg="mod">
          <ac:chgData name="Srivastava, Divyansh" userId="4f46b25c-47e1-4546-aed9-f810afc2aceb" providerId="ADAL" clId="{793BF8F9-F3A6-4B0D-A12B-D22821D5A1B8}" dt="2023-04-21T10:27:23.019" v="1551" actId="1076"/>
          <ac:cxnSpMkLst>
            <pc:docMk/>
            <pc:sldMk cId="1307132531" sldId="319"/>
            <ac:cxnSpMk id="11" creationId="{773410F3-5464-484D-81A6-CA1BC6EC9173}"/>
          </ac:cxnSpMkLst>
        </pc:cxnChg>
      </pc:sldChg>
    </pc:docChg>
  </pc:docChgLst>
  <pc:docChgLst>
    <pc:chgData name="Srivastava, Divyansh" userId="4f46b25c-47e1-4546-aed9-f810afc2aceb" providerId="ADAL" clId="{8F0318A2-5DAC-4E37-9BA7-0D9EB6CDC61E}"/>
    <pc:docChg chg="undo custSel addSld delSld modSld sldOrd">
      <pc:chgData name="Srivastava, Divyansh" userId="4f46b25c-47e1-4546-aed9-f810afc2aceb" providerId="ADAL" clId="{8F0318A2-5DAC-4E37-9BA7-0D9EB6CDC61E}" dt="2020-11-23T16:13:40.535" v="7019" actId="2711"/>
      <pc:docMkLst>
        <pc:docMk/>
      </pc:docMkLst>
      <pc:sldChg chg="delSp modSp">
        <pc:chgData name="Srivastava, Divyansh" userId="4f46b25c-47e1-4546-aed9-f810afc2aceb" providerId="ADAL" clId="{8F0318A2-5DAC-4E37-9BA7-0D9EB6CDC61E}" dt="2020-11-23T14:09:56.253" v="6648" actId="20577"/>
        <pc:sldMkLst>
          <pc:docMk/>
          <pc:sldMk cId="339079346" sldId="260"/>
        </pc:sldMkLst>
        <pc:spChg chg="mod">
          <ac:chgData name="Srivastava, Divyansh" userId="4f46b25c-47e1-4546-aed9-f810afc2aceb" providerId="ADAL" clId="{8F0318A2-5DAC-4E37-9BA7-0D9EB6CDC61E}" dt="2020-11-23T14:09:56.253" v="6648" actId="20577"/>
          <ac:spMkLst>
            <pc:docMk/>
            <pc:sldMk cId="339079346" sldId="260"/>
            <ac:spMk id="8" creationId="{63020788-1F70-49E5-9F91-A34590D267D8}"/>
          </ac:spMkLst>
        </pc:spChg>
        <pc:spChg chg="mod">
          <ac:chgData name="Srivastava, Divyansh" userId="4f46b25c-47e1-4546-aed9-f810afc2aceb" providerId="ADAL" clId="{8F0318A2-5DAC-4E37-9BA7-0D9EB6CDC61E}" dt="2020-11-23T13:29:15.437" v="6099" actId="2711"/>
          <ac:spMkLst>
            <pc:docMk/>
            <pc:sldMk cId="339079346" sldId="260"/>
            <ac:spMk id="17" creationId="{00000000-0000-0000-0000-000000000000}"/>
          </ac:spMkLst>
        </pc:spChg>
        <pc:graphicFrameChg chg="del mod">
          <ac:chgData name="Srivastava, Divyansh" userId="4f46b25c-47e1-4546-aed9-f810afc2aceb" providerId="ADAL" clId="{8F0318A2-5DAC-4E37-9BA7-0D9EB6CDC61E}" dt="2020-11-23T05:27:23.532" v="2839" actId="478"/>
          <ac:graphicFrameMkLst>
            <pc:docMk/>
            <pc:sldMk cId="339079346" sldId="260"/>
            <ac:graphicFrameMk id="9" creationId="{A5B52E66-C11B-4D5A-B76D-9506CBED93A7}"/>
          </ac:graphicFrameMkLst>
        </pc:graphicFrameChg>
      </pc:sldChg>
      <pc:sldChg chg="modSp">
        <pc:chgData name="Srivastava, Divyansh" userId="4f46b25c-47e1-4546-aed9-f810afc2aceb" providerId="ADAL" clId="{8F0318A2-5DAC-4E37-9BA7-0D9EB6CDC61E}" dt="2020-11-23T16:13:40.535" v="7019" actId="2711"/>
        <pc:sldMkLst>
          <pc:docMk/>
          <pc:sldMk cId="334930986" sldId="269"/>
        </pc:sldMkLst>
        <pc:spChg chg="mod">
          <ac:chgData name="Srivastava, Divyansh" userId="4f46b25c-47e1-4546-aed9-f810afc2aceb" providerId="ADAL" clId="{8F0318A2-5DAC-4E37-9BA7-0D9EB6CDC61E}" dt="2020-11-23T16:13:40.535" v="7019" actId="2711"/>
          <ac:spMkLst>
            <pc:docMk/>
            <pc:sldMk cId="334930986" sldId="269"/>
            <ac:spMk id="2" creationId="{ECB885A9-0A77-4196-9589-30504234E317}"/>
          </ac:spMkLst>
        </pc:spChg>
      </pc:sldChg>
      <pc:sldChg chg="modSp ord">
        <pc:chgData name="Srivastava, Divyansh" userId="4f46b25c-47e1-4546-aed9-f810afc2aceb" providerId="ADAL" clId="{8F0318A2-5DAC-4E37-9BA7-0D9EB6CDC61E}" dt="2020-11-23T16:09:10.139" v="6851" actId="113"/>
        <pc:sldMkLst>
          <pc:docMk/>
          <pc:sldMk cId="4138986758" sldId="279"/>
        </pc:sldMkLst>
        <pc:spChg chg="mod">
          <ac:chgData name="Srivastava, Divyansh" userId="4f46b25c-47e1-4546-aed9-f810afc2aceb" providerId="ADAL" clId="{8F0318A2-5DAC-4E37-9BA7-0D9EB6CDC61E}" dt="2020-11-23T16:09:10.139" v="6851" actId="113"/>
          <ac:spMkLst>
            <pc:docMk/>
            <pc:sldMk cId="4138986758" sldId="279"/>
            <ac:spMk id="8" creationId="{901C211A-CE05-4E5A-81E5-14E12835F015}"/>
          </ac:spMkLst>
        </pc:spChg>
        <pc:spChg chg="mod">
          <ac:chgData name="Srivastava, Divyansh" userId="4f46b25c-47e1-4546-aed9-f810afc2aceb" providerId="ADAL" clId="{8F0318A2-5DAC-4E37-9BA7-0D9EB6CDC61E}" dt="2020-11-23T16:07:42.144" v="6842" actId="2711"/>
          <ac:spMkLst>
            <pc:docMk/>
            <pc:sldMk cId="4138986758" sldId="279"/>
            <ac:spMk id="17" creationId="{00000000-0000-0000-0000-000000000000}"/>
          </ac:spMkLst>
        </pc:spChg>
      </pc:sldChg>
      <pc:sldChg chg="modSp del">
        <pc:chgData name="Srivastava, Divyansh" userId="4f46b25c-47e1-4546-aed9-f810afc2aceb" providerId="ADAL" clId="{8F0318A2-5DAC-4E37-9BA7-0D9EB6CDC61E}" dt="2020-11-23T06:18:05.068" v="5178" actId="2696"/>
        <pc:sldMkLst>
          <pc:docMk/>
          <pc:sldMk cId="3573778760" sldId="282"/>
        </pc:sldMkLst>
        <pc:spChg chg="mod">
          <ac:chgData name="Srivastava, Divyansh" userId="4f46b25c-47e1-4546-aed9-f810afc2aceb" providerId="ADAL" clId="{8F0318A2-5DAC-4E37-9BA7-0D9EB6CDC61E}" dt="2020-11-23T05:34:54.213" v="3111" actId="2711"/>
          <ac:spMkLst>
            <pc:docMk/>
            <pc:sldMk cId="3573778760" sldId="282"/>
            <ac:spMk id="13" creationId="{00000000-0000-0000-0000-000000000000}"/>
          </ac:spMkLst>
        </pc:spChg>
      </pc:sldChg>
      <pc:sldChg chg="modSp del">
        <pc:chgData name="Srivastava, Divyansh" userId="4f46b25c-47e1-4546-aed9-f810afc2aceb" providerId="ADAL" clId="{8F0318A2-5DAC-4E37-9BA7-0D9EB6CDC61E}" dt="2020-11-23T05:55:22.377" v="4208" actId="2696"/>
        <pc:sldMkLst>
          <pc:docMk/>
          <pc:sldMk cId="528552754" sldId="283"/>
        </pc:sldMkLst>
        <pc:spChg chg="mod">
          <ac:chgData name="Srivastava, Divyansh" userId="4f46b25c-47e1-4546-aed9-f810afc2aceb" providerId="ADAL" clId="{8F0318A2-5DAC-4E37-9BA7-0D9EB6CDC61E}" dt="2020-11-23T05:34:42.565" v="3110" actId="2711"/>
          <ac:spMkLst>
            <pc:docMk/>
            <pc:sldMk cId="528552754" sldId="283"/>
            <ac:spMk id="2" creationId="{00000000-0000-0000-0000-000000000000}"/>
          </ac:spMkLst>
        </pc:spChg>
      </pc:sldChg>
      <pc:sldChg chg="modSp">
        <pc:chgData name="Srivastava, Divyansh" userId="4f46b25c-47e1-4546-aed9-f810afc2aceb" providerId="ADAL" clId="{8F0318A2-5DAC-4E37-9BA7-0D9EB6CDC61E}" dt="2020-11-23T16:12:59.634" v="7016" actId="123"/>
        <pc:sldMkLst>
          <pc:docMk/>
          <pc:sldMk cId="130102553" sldId="286"/>
        </pc:sldMkLst>
        <pc:spChg chg="mod">
          <ac:chgData name="Srivastava, Divyansh" userId="4f46b25c-47e1-4546-aed9-f810afc2aceb" providerId="ADAL" clId="{8F0318A2-5DAC-4E37-9BA7-0D9EB6CDC61E}" dt="2020-11-23T14:19:27.706" v="6771" actId="2711"/>
          <ac:spMkLst>
            <pc:docMk/>
            <pc:sldMk cId="130102553" sldId="286"/>
            <ac:spMk id="13" creationId="{00000000-0000-0000-0000-000000000000}"/>
          </ac:spMkLst>
        </pc:spChg>
        <pc:spChg chg="mod">
          <ac:chgData name="Srivastava, Divyansh" userId="4f46b25c-47e1-4546-aed9-f810afc2aceb" providerId="ADAL" clId="{8F0318A2-5DAC-4E37-9BA7-0D9EB6CDC61E}" dt="2020-11-23T16:12:59.634" v="7016" actId="123"/>
          <ac:spMkLst>
            <pc:docMk/>
            <pc:sldMk cId="130102553" sldId="286"/>
            <ac:spMk id="16" creationId="{96E3C645-2AF0-4C43-94D3-5093D654C7B5}"/>
          </ac:spMkLst>
        </pc:spChg>
      </pc:sldChg>
      <pc:sldChg chg="modSp">
        <pc:chgData name="Srivastava, Divyansh" userId="4f46b25c-47e1-4546-aed9-f810afc2aceb" providerId="ADAL" clId="{8F0318A2-5DAC-4E37-9BA7-0D9EB6CDC61E}" dt="2020-11-23T16:07:20.011" v="6841" actId="20577"/>
        <pc:sldMkLst>
          <pc:docMk/>
          <pc:sldMk cId="501769704" sldId="287"/>
        </pc:sldMkLst>
        <pc:spChg chg="mod">
          <ac:chgData name="Srivastava, Divyansh" userId="4f46b25c-47e1-4546-aed9-f810afc2aceb" providerId="ADAL" clId="{8F0318A2-5DAC-4E37-9BA7-0D9EB6CDC61E}" dt="2020-11-23T16:06:18.552" v="6826" actId="2711"/>
          <ac:spMkLst>
            <pc:docMk/>
            <pc:sldMk cId="501769704" sldId="287"/>
            <ac:spMk id="13" creationId="{00000000-0000-0000-0000-000000000000}"/>
          </ac:spMkLst>
        </pc:spChg>
        <pc:spChg chg="mod">
          <ac:chgData name="Srivastava, Divyansh" userId="4f46b25c-47e1-4546-aed9-f810afc2aceb" providerId="ADAL" clId="{8F0318A2-5DAC-4E37-9BA7-0D9EB6CDC61E}" dt="2020-11-23T16:07:20.011" v="6841" actId="20577"/>
          <ac:spMkLst>
            <pc:docMk/>
            <pc:sldMk cId="501769704" sldId="287"/>
            <ac:spMk id="16" creationId="{96E3C645-2AF0-4C43-94D3-5093D654C7B5}"/>
          </ac:spMkLst>
        </pc:spChg>
      </pc:sldChg>
      <pc:sldChg chg="modSp ord">
        <pc:chgData name="Srivastava, Divyansh" userId="4f46b25c-47e1-4546-aed9-f810afc2aceb" providerId="ADAL" clId="{8F0318A2-5DAC-4E37-9BA7-0D9EB6CDC61E}" dt="2020-11-23T16:12:47.408" v="7015" actId="1076"/>
        <pc:sldMkLst>
          <pc:docMk/>
          <pc:sldMk cId="260452182" sldId="288"/>
        </pc:sldMkLst>
        <pc:spChg chg="mod">
          <ac:chgData name="Srivastava, Divyansh" userId="4f46b25c-47e1-4546-aed9-f810afc2aceb" providerId="ADAL" clId="{8F0318A2-5DAC-4E37-9BA7-0D9EB6CDC61E}" dt="2020-11-23T16:03:04.268" v="6792" actId="255"/>
          <ac:spMkLst>
            <pc:docMk/>
            <pc:sldMk cId="260452182" sldId="288"/>
            <ac:spMk id="13" creationId="{00000000-0000-0000-0000-000000000000}"/>
          </ac:spMkLst>
        </pc:spChg>
        <pc:spChg chg="mod">
          <ac:chgData name="Srivastava, Divyansh" userId="4f46b25c-47e1-4546-aed9-f810afc2aceb" providerId="ADAL" clId="{8F0318A2-5DAC-4E37-9BA7-0D9EB6CDC61E}" dt="2020-11-23T16:12:31.379" v="7013" actId="1076"/>
          <ac:spMkLst>
            <pc:docMk/>
            <pc:sldMk cId="260452182" sldId="288"/>
            <ac:spMk id="16" creationId="{96E3C645-2AF0-4C43-94D3-5093D654C7B5}"/>
          </ac:spMkLst>
        </pc:spChg>
        <pc:cxnChg chg="mod">
          <ac:chgData name="Srivastava, Divyansh" userId="4f46b25c-47e1-4546-aed9-f810afc2aceb" providerId="ADAL" clId="{8F0318A2-5DAC-4E37-9BA7-0D9EB6CDC61E}" dt="2020-11-23T16:12:47.408" v="7015" actId="1076"/>
          <ac:cxnSpMkLst>
            <pc:docMk/>
            <pc:sldMk cId="260452182" sldId="288"/>
            <ac:cxnSpMk id="10" creationId="{00000000-0000-0000-0000-000000000000}"/>
          </ac:cxnSpMkLst>
        </pc:cxnChg>
      </pc:sldChg>
      <pc:sldChg chg="addSp delSp modSp">
        <pc:chgData name="Srivastava, Divyansh" userId="4f46b25c-47e1-4546-aed9-f810afc2aceb" providerId="ADAL" clId="{8F0318A2-5DAC-4E37-9BA7-0D9EB6CDC61E}" dt="2020-11-23T16:13:24.751" v="7018" actId="123"/>
        <pc:sldMkLst>
          <pc:docMk/>
          <pc:sldMk cId="1957995137" sldId="290"/>
        </pc:sldMkLst>
        <pc:spChg chg="add del mod">
          <ac:chgData name="Srivastava, Divyansh" userId="4f46b25c-47e1-4546-aed9-f810afc2aceb" providerId="ADAL" clId="{8F0318A2-5DAC-4E37-9BA7-0D9EB6CDC61E}" dt="2020-11-18T08:41:46.939" v="376" actId="478"/>
          <ac:spMkLst>
            <pc:docMk/>
            <pc:sldMk cId="1957995137" sldId="290"/>
            <ac:spMk id="3" creationId="{AAE25FF8-D292-4441-8603-44F389FFCA4F}"/>
          </ac:spMkLst>
        </pc:spChg>
        <pc:spChg chg="mod">
          <ac:chgData name="Srivastava, Divyansh" userId="4f46b25c-47e1-4546-aed9-f810afc2aceb" providerId="ADAL" clId="{8F0318A2-5DAC-4E37-9BA7-0D9EB6CDC61E}" dt="2020-11-18T08:37:55.313" v="1" actId="20577"/>
          <ac:spMkLst>
            <pc:docMk/>
            <pc:sldMk cId="1957995137" sldId="290"/>
            <ac:spMk id="8" creationId="{63020788-1F70-49E5-9F91-A34590D267D8}"/>
          </ac:spMkLst>
        </pc:spChg>
        <pc:spChg chg="add mod">
          <ac:chgData name="Srivastava, Divyansh" userId="4f46b25c-47e1-4546-aed9-f810afc2aceb" providerId="ADAL" clId="{8F0318A2-5DAC-4E37-9BA7-0D9EB6CDC61E}" dt="2020-11-23T16:13:24.751" v="7018" actId="123"/>
          <ac:spMkLst>
            <pc:docMk/>
            <pc:sldMk cId="1957995137" sldId="290"/>
            <ac:spMk id="10" creationId="{33AB2153-690F-48EC-952D-2063C51BB6BA}"/>
          </ac:spMkLst>
        </pc:spChg>
        <pc:spChg chg="mod">
          <ac:chgData name="Srivastava, Divyansh" userId="4f46b25c-47e1-4546-aed9-f810afc2aceb" providerId="ADAL" clId="{8F0318A2-5DAC-4E37-9BA7-0D9EB6CDC61E}" dt="2020-11-23T13:24:16.242" v="6032" actId="2711"/>
          <ac:spMkLst>
            <pc:docMk/>
            <pc:sldMk cId="1957995137" sldId="290"/>
            <ac:spMk id="17" creationId="{00000000-0000-0000-0000-000000000000}"/>
          </ac:spMkLst>
        </pc:spChg>
        <pc:graphicFrameChg chg="del">
          <ac:chgData name="Srivastava, Divyansh" userId="4f46b25c-47e1-4546-aed9-f810afc2aceb" providerId="ADAL" clId="{8F0318A2-5DAC-4E37-9BA7-0D9EB6CDC61E}" dt="2020-11-18T08:37:51.494" v="0" actId="478"/>
          <ac:graphicFrameMkLst>
            <pc:docMk/>
            <pc:sldMk cId="1957995137" sldId="290"/>
            <ac:graphicFrameMk id="9" creationId="{A5B52E66-C11B-4D5A-B76D-9506CBED93A7}"/>
          </ac:graphicFrameMkLst>
        </pc:graphicFrameChg>
        <pc:cxnChg chg="mod">
          <ac:chgData name="Srivastava, Divyansh" userId="4f46b25c-47e1-4546-aed9-f810afc2aceb" providerId="ADAL" clId="{8F0318A2-5DAC-4E37-9BA7-0D9EB6CDC61E}" dt="2020-11-23T13:22:20.546" v="6009" actId="1076"/>
          <ac:cxnSpMkLst>
            <pc:docMk/>
            <pc:sldMk cId="1957995137" sldId="290"/>
            <ac:cxnSpMk id="11" creationId="{773410F3-5464-484D-81A6-CA1BC6EC9173}"/>
          </ac:cxnSpMkLst>
        </pc:cxnChg>
      </pc:sldChg>
      <pc:sldChg chg="addSp modSp add">
        <pc:chgData name="Srivastava, Divyansh" userId="4f46b25c-47e1-4546-aed9-f810afc2aceb" providerId="ADAL" clId="{8F0318A2-5DAC-4E37-9BA7-0D9EB6CDC61E}" dt="2020-11-23T13:29:03.862" v="6098" actId="20577"/>
        <pc:sldMkLst>
          <pc:docMk/>
          <pc:sldMk cId="3446063018" sldId="291"/>
        </pc:sldMkLst>
        <pc:spChg chg="add mod">
          <ac:chgData name="Srivastava, Divyansh" userId="4f46b25c-47e1-4546-aed9-f810afc2aceb" providerId="ADAL" clId="{8F0318A2-5DAC-4E37-9BA7-0D9EB6CDC61E}" dt="2020-11-23T13:29:03.862" v="6098" actId="20577"/>
          <ac:spMkLst>
            <pc:docMk/>
            <pc:sldMk cId="3446063018" sldId="291"/>
            <ac:spMk id="9" creationId="{F409A165-1800-4A0F-950A-31B13F4A9E4D}"/>
          </ac:spMkLst>
        </pc:spChg>
        <pc:spChg chg="mod">
          <ac:chgData name="Srivastava, Divyansh" userId="4f46b25c-47e1-4546-aed9-f810afc2aceb" providerId="ADAL" clId="{8F0318A2-5DAC-4E37-9BA7-0D9EB6CDC61E}" dt="2020-11-18T08:44:17.002" v="499" actId="1076"/>
          <ac:spMkLst>
            <pc:docMk/>
            <pc:sldMk cId="3446063018" sldId="291"/>
            <ac:spMk id="10" creationId="{33AB2153-690F-48EC-952D-2063C51BB6BA}"/>
          </ac:spMkLst>
        </pc:spChg>
        <pc:spChg chg="mod">
          <ac:chgData name="Srivastava, Divyansh" userId="4f46b25c-47e1-4546-aed9-f810afc2aceb" providerId="ADAL" clId="{8F0318A2-5DAC-4E37-9BA7-0D9EB6CDC61E}" dt="2020-11-23T13:28:09.914" v="6053" actId="2711"/>
          <ac:spMkLst>
            <pc:docMk/>
            <pc:sldMk cId="3446063018" sldId="291"/>
            <ac:spMk id="17" creationId="{00000000-0000-0000-0000-000000000000}"/>
          </ac:spMkLst>
        </pc:spChg>
        <pc:cxnChg chg="mod">
          <ac:chgData name="Srivastava, Divyansh" userId="4f46b25c-47e1-4546-aed9-f810afc2aceb" providerId="ADAL" clId="{8F0318A2-5DAC-4E37-9BA7-0D9EB6CDC61E}" dt="2020-11-18T08:47:14.178" v="690" actId="1076"/>
          <ac:cxnSpMkLst>
            <pc:docMk/>
            <pc:sldMk cId="3446063018" sldId="291"/>
            <ac:cxnSpMk id="11" creationId="{773410F3-5464-484D-81A6-CA1BC6EC9173}"/>
          </ac:cxnSpMkLst>
        </pc:cxnChg>
      </pc:sldChg>
      <pc:sldChg chg="modSp add">
        <pc:chgData name="Srivastava, Divyansh" userId="4f46b25c-47e1-4546-aed9-f810afc2aceb" providerId="ADAL" clId="{8F0318A2-5DAC-4E37-9BA7-0D9EB6CDC61E}" dt="2020-11-23T13:27:39.432" v="6052" actId="113"/>
        <pc:sldMkLst>
          <pc:docMk/>
          <pc:sldMk cId="2975890938" sldId="292"/>
        </pc:sldMkLst>
        <pc:spChg chg="mod">
          <ac:chgData name="Srivastava, Divyansh" userId="4f46b25c-47e1-4546-aed9-f810afc2aceb" providerId="ADAL" clId="{8F0318A2-5DAC-4E37-9BA7-0D9EB6CDC61E}" dt="2020-11-23T13:27:39.432" v="6052" actId="113"/>
          <ac:spMkLst>
            <pc:docMk/>
            <pc:sldMk cId="2975890938" sldId="292"/>
            <ac:spMk id="10" creationId="{33AB2153-690F-48EC-952D-2063C51BB6BA}"/>
          </ac:spMkLst>
        </pc:spChg>
        <pc:spChg chg="mod">
          <ac:chgData name="Srivastava, Divyansh" userId="4f46b25c-47e1-4546-aed9-f810afc2aceb" providerId="ADAL" clId="{8F0318A2-5DAC-4E37-9BA7-0D9EB6CDC61E}" dt="2020-11-23T13:24:30.094" v="6033" actId="2711"/>
          <ac:spMkLst>
            <pc:docMk/>
            <pc:sldMk cId="2975890938" sldId="292"/>
            <ac:spMk id="17" creationId="{00000000-0000-0000-0000-000000000000}"/>
          </ac:spMkLst>
        </pc:spChg>
        <pc:cxnChg chg="mod">
          <ac:chgData name="Srivastava, Divyansh" userId="4f46b25c-47e1-4546-aed9-f810afc2aceb" providerId="ADAL" clId="{8F0318A2-5DAC-4E37-9BA7-0D9EB6CDC61E}" dt="2020-11-20T09:41:51.846" v="2538" actId="1076"/>
          <ac:cxnSpMkLst>
            <pc:docMk/>
            <pc:sldMk cId="2975890938" sldId="292"/>
            <ac:cxnSpMk id="11" creationId="{773410F3-5464-484D-81A6-CA1BC6EC9173}"/>
          </ac:cxnSpMkLst>
        </pc:cxnChg>
      </pc:sldChg>
      <pc:sldChg chg="modSp add ord">
        <pc:chgData name="Srivastava, Divyansh" userId="4f46b25c-47e1-4546-aed9-f810afc2aceb" providerId="ADAL" clId="{8F0318A2-5DAC-4E37-9BA7-0D9EB6CDC61E}" dt="2020-11-23T16:12:11.481" v="7012" actId="1076"/>
        <pc:sldMkLst>
          <pc:docMk/>
          <pc:sldMk cId="3004681941" sldId="293"/>
        </pc:sldMkLst>
        <pc:spChg chg="mod">
          <ac:chgData name="Srivastava, Divyansh" userId="4f46b25c-47e1-4546-aed9-f810afc2aceb" providerId="ADAL" clId="{8F0318A2-5DAC-4E37-9BA7-0D9EB6CDC61E}" dt="2020-11-23T16:12:11.481" v="7012" actId="1076"/>
          <ac:spMkLst>
            <pc:docMk/>
            <pc:sldMk cId="3004681941" sldId="293"/>
            <ac:spMk id="10" creationId="{33AB2153-690F-48EC-952D-2063C51BB6BA}"/>
          </ac:spMkLst>
        </pc:spChg>
        <pc:spChg chg="mod">
          <ac:chgData name="Srivastava, Divyansh" userId="4f46b25c-47e1-4546-aed9-f810afc2aceb" providerId="ADAL" clId="{8F0318A2-5DAC-4E37-9BA7-0D9EB6CDC61E}" dt="2020-11-23T16:09:23.377" v="6853" actId="1076"/>
          <ac:spMkLst>
            <pc:docMk/>
            <pc:sldMk cId="3004681941" sldId="293"/>
            <ac:spMk id="17" creationId="{00000000-0000-0000-0000-000000000000}"/>
          </ac:spMkLst>
        </pc:spChg>
        <pc:cxnChg chg="mod">
          <ac:chgData name="Srivastava, Divyansh" userId="4f46b25c-47e1-4546-aed9-f810afc2aceb" providerId="ADAL" clId="{8F0318A2-5DAC-4E37-9BA7-0D9EB6CDC61E}" dt="2020-11-23T16:09:29.211" v="6854" actId="1076"/>
          <ac:cxnSpMkLst>
            <pc:docMk/>
            <pc:sldMk cId="3004681941" sldId="293"/>
            <ac:cxnSpMk id="11" creationId="{773410F3-5464-484D-81A6-CA1BC6EC9173}"/>
          </ac:cxnSpMkLst>
        </pc:cxnChg>
      </pc:sldChg>
      <pc:sldChg chg="addSp delSp modSp add">
        <pc:chgData name="Srivastava, Divyansh" userId="4f46b25c-47e1-4546-aed9-f810afc2aceb" providerId="ADAL" clId="{8F0318A2-5DAC-4E37-9BA7-0D9EB6CDC61E}" dt="2020-11-23T14:11:38.590" v="6661" actId="2711"/>
        <pc:sldMkLst>
          <pc:docMk/>
          <pc:sldMk cId="2053351144" sldId="294"/>
        </pc:sldMkLst>
        <pc:spChg chg="mod">
          <ac:chgData name="Srivastava, Divyansh" userId="4f46b25c-47e1-4546-aed9-f810afc2aceb" providerId="ADAL" clId="{8F0318A2-5DAC-4E37-9BA7-0D9EB6CDC61E}" dt="2020-11-23T14:11:32.802" v="6660" actId="2711"/>
          <ac:spMkLst>
            <pc:docMk/>
            <pc:sldMk cId="2053351144" sldId="294"/>
            <ac:spMk id="8" creationId="{63020788-1F70-49E5-9F91-A34590D267D8}"/>
          </ac:spMkLst>
        </pc:spChg>
        <pc:spChg chg="add mod">
          <ac:chgData name="Srivastava, Divyansh" userId="4f46b25c-47e1-4546-aed9-f810afc2aceb" providerId="ADAL" clId="{8F0318A2-5DAC-4E37-9BA7-0D9EB6CDC61E}" dt="2020-11-23T14:11:00.371" v="6654" actId="2711"/>
          <ac:spMkLst>
            <pc:docMk/>
            <pc:sldMk cId="2053351144" sldId="294"/>
            <ac:spMk id="14" creationId="{298D81C7-3FDF-4E8A-9B00-2EF8374B3670}"/>
          </ac:spMkLst>
        </pc:spChg>
        <pc:spChg chg="mod">
          <ac:chgData name="Srivastava, Divyansh" userId="4f46b25c-47e1-4546-aed9-f810afc2aceb" providerId="ADAL" clId="{8F0318A2-5DAC-4E37-9BA7-0D9EB6CDC61E}" dt="2020-11-23T14:11:38.590" v="6661" actId="2711"/>
          <ac:spMkLst>
            <pc:docMk/>
            <pc:sldMk cId="2053351144" sldId="294"/>
            <ac:spMk id="17" creationId="{00000000-0000-0000-0000-000000000000}"/>
          </ac:spMkLst>
        </pc:spChg>
        <pc:graphicFrameChg chg="del mod">
          <ac:chgData name="Srivastava, Divyansh" userId="4f46b25c-47e1-4546-aed9-f810afc2aceb" providerId="ADAL" clId="{8F0318A2-5DAC-4E37-9BA7-0D9EB6CDC61E}" dt="2020-11-23T05:14:15.257" v="2784" actId="478"/>
          <ac:graphicFrameMkLst>
            <pc:docMk/>
            <pc:sldMk cId="2053351144" sldId="294"/>
            <ac:graphicFrameMk id="9" creationId="{A5B52E66-C11B-4D5A-B76D-9506CBED93A7}"/>
          </ac:graphicFrameMkLst>
        </pc:graphicFrameChg>
        <pc:picChg chg="add del mod">
          <ac:chgData name="Srivastava, Divyansh" userId="4f46b25c-47e1-4546-aed9-f810afc2aceb" providerId="ADAL" clId="{8F0318A2-5DAC-4E37-9BA7-0D9EB6CDC61E}" dt="2020-11-23T05:23:21.581" v="2837" actId="478"/>
          <ac:picMkLst>
            <pc:docMk/>
            <pc:sldMk cId="2053351144" sldId="294"/>
            <ac:picMk id="5" creationId="{5F1ADC75-8F91-4CAA-85C8-3EB17EF8AD8D}"/>
          </ac:picMkLst>
        </pc:picChg>
        <pc:picChg chg="add mod">
          <ac:chgData name="Srivastava, Divyansh" userId="4f46b25c-47e1-4546-aed9-f810afc2aceb" providerId="ADAL" clId="{8F0318A2-5DAC-4E37-9BA7-0D9EB6CDC61E}" dt="2020-11-23T05:36:40.702" v="3122" actId="1076"/>
          <ac:picMkLst>
            <pc:docMk/>
            <pc:sldMk cId="2053351144" sldId="294"/>
            <ac:picMk id="7" creationId="{9FA9D633-DED9-4982-B347-953C9AAE54C4}"/>
          </ac:picMkLst>
        </pc:picChg>
        <pc:cxnChg chg="add del mod">
          <ac:chgData name="Srivastava, Divyansh" userId="4f46b25c-47e1-4546-aed9-f810afc2aceb" providerId="ADAL" clId="{8F0318A2-5DAC-4E37-9BA7-0D9EB6CDC61E}" dt="2020-11-23T09:30:53.437" v="5841" actId="478"/>
          <ac:cxnSpMkLst>
            <pc:docMk/>
            <pc:sldMk cId="2053351144" sldId="294"/>
            <ac:cxnSpMk id="12" creationId="{16F49C2E-257B-43D1-843A-8723E78A31AE}"/>
          </ac:cxnSpMkLst>
        </pc:cxnChg>
        <pc:cxnChg chg="add mod">
          <ac:chgData name="Srivastava, Divyansh" userId="4f46b25c-47e1-4546-aed9-f810afc2aceb" providerId="ADAL" clId="{8F0318A2-5DAC-4E37-9BA7-0D9EB6CDC61E}" dt="2020-11-23T09:31:02.480" v="5843" actId="14100"/>
          <ac:cxnSpMkLst>
            <pc:docMk/>
            <pc:sldMk cId="2053351144" sldId="294"/>
            <ac:cxnSpMk id="16" creationId="{984410C9-4D7D-40FE-87DD-781952A5A19B}"/>
          </ac:cxnSpMkLst>
        </pc:cxnChg>
      </pc:sldChg>
      <pc:sldChg chg="addSp delSp modSp add">
        <pc:chgData name="Srivastava, Divyansh" userId="4f46b25c-47e1-4546-aed9-f810afc2aceb" providerId="ADAL" clId="{8F0318A2-5DAC-4E37-9BA7-0D9EB6CDC61E}" dt="2020-11-23T14:10:45.444" v="6653" actId="14100"/>
        <pc:sldMkLst>
          <pc:docMk/>
          <pc:sldMk cId="3010629241" sldId="295"/>
        </pc:sldMkLst>
        <pc:spChg chg="mod">
          <ac:chgData name="Srivastava, Divyansh" userId="4f46b25c-47e1-4546-aed9-f810afc2aceb" providerId="ADAL" clId="{8F0318A2-5DAC-4E37-9BA7-0D9EB6CDC61E}" dt="2020-11-23T05:28:01.124" v="2945" actId="5793"/>
          <ac:spMkLst>
            <pc:docMk/>
            <pc:sldMk cId="3010629241" sldId="295"/>
            <ac:spMk id="8" creationId="{63020788-1F70-49E5-9F91-A34590D267D8}"/>
          </ac:spMkLst>
        </pc:spChg>
        <pc:spChg chg="add mod">
          <ac:chgData name="Srivastava, Divyansh" userId="4f46b25c-47e1-4546-aed9-f810afc2aceb" providerId="ADAL" clId="{8F0318A2-5DAC-4E37-9BA7-0D9EB6CDC61E}" dt="2020-11-23T14:10:28.293" v="6650" actId="2711"/>
          <ac:spMkLst>
            <pc:docMk/>
            <pc:sldMk cId="3010629241" sldId="295"/>
            <ac:spMk id="13" creationId="{3D56B723-6C86-4855-AFBF-A9620BB900E4}"/>
          </ac:spMkLst>
        </pc:spChg>
        <pc:spChg chg="mod">
          <ac:chgData name="Srivastava, Divyansh" userId="4f46b25c-47e1-4546-aed9-f810afc2aceb" providerId="ADAL" clId="{8F0318A2-5DAC-4E37-9BA7-0D9EB6CDC61E}" dt="2020-11-23T14:10:13.256" v="6649" actId="2711"/>
          <ac:spMkLst>
            <pc:docMk/>
            <pc:sldMk cId="3010629241" sldId="295"/>
            <ac:spMk id="17" creationId="{00000000-0000-0000-0000-000000000000}"/>
          </ac:spMkLst>
        </pc:spChg>
        <pc:spChg chg="add mod">
          <ac:chgData name="Srivastava, Divyansh" userId="4f46b25c-47e1-4546-aed9-f810afc2aceb" providerId="ADAL" clId="{8F0318A2-5DAC-4E37-9BA7-0D9EB6CDC61E}" dt="2020-11-23T14:10:37.248" v="6651" actId="2711"/>
          <ac:spMkLst>
            <pc:docMk/>
            <pc:sldMk cId="3010629241" sldId="295"/>
            <ac:spMk id="18" creationId="{0FE05220-C3BB-4893-88D2-C9F894714E2E}"/>
          </ac:spMkLst>
        </pc:spChg>
        <pc:spChg chg="add mod">
          <ac:chgData name="Srivastava, Divyansh" userId="4f46b25c-47e1-4546-aed9-f810afc2aceb" providerId="ADAL" clId="{8F0318A2-5DAC-4E37-9BA7-0D9EB6CDC61E}" dt="2020-11-23T14:10:45.444" v="6653" actId="14100"/>
          <ac:spMkLst>
            <pc:docMk/>
            <pc:sldMk cId="3010629241" sldId="295"/>
            <ac:spMk id="19" creationId="{030A3F68-2A33-49D2-9699-C8BCDC42B632}"/>
          </ac:spMkLst>
        </pc:spChg>
        <pc:picChg chg="add mod">
          <ac:chgData name="Srivastava, Divyansh" userId="4f46b25c-47e1-4546-aed9-f810afc2aceb" providerId="ADAL" clId="{8F0318A2-5DAC-4E37-9BA7-0D9EB6CDC61E}" dt="2020-11-23T09:26:22.705" v="5829" actId="1076"/>
          <ac:picMkLst>
            <pc:docMk/>
            <pc:sldMk cId="3010629241" sldId="295"/>
            <ac:picMk id="5" creationId="{7B7ADFC6-B19C-40D3-9988-B033B7685944}"/>
          </ac:picMkLst>
        </pc:picChg>
        <pc:cxnChg chg="add del mod">
          <ac:chgData name="Srivastava, Divyansh" userId="4f46b25c-47e1-4546-aed9-f810afc2aceb" providerId="ADAL" clId="{8F0318A2-5DAC-4E37-9BA7-0D9EB6CDC61E}" dt="2020-11-23T05:29:12.078" v="2965" actId="478"/>
          <ac:cxnSpMkLst>
            <pc:docMk/>
            <pc:sldMk cId="3010629241" sldId="295"/>
            <ac:cxnSpMk id="7" creationId="{7E0C08F1-1152-4D50-A108-A1A30FB5B7EC}"/>
          </ac:cxnSpMkLst>
        </pc:cxnChg>
        <pc:cxnChg chg="add del mod">
          <ac:chgData name="Srivastava, Divyansh" userId="4f46b25c-47e1-4546-aed9-f810afc2aceb" providerId="ADAL" clId="{8F0318A2-5DAC-4E37-9BA7-0D9EB6CDC61E}" dt="2020-11-23T09:25:47.515" v="5821" actId="478"/>
          <ac:cxnSpMkLst>
            <pc:docMk/>
            <pc:sldMk cId="3010629241" sldId="295"/>
            <ac:cxnSpMk id="10" creationId="{609FD09A-414F-498D-970B-9068C46E2C4B}"/>
          </ac:cxnSpMkLst>
        </pc:cxnChg>
        <pc:cxnChg chg="add del mod">
          <ac:chgData name="Srivastava, Divyansh" userId="4f46b25c-47e1-4546-aed9-f810afc2aceb" providerId="ADAL" clId="{8F0318A2-5DAC-4E37-9BA7-0D9EB6CDC61E}" dt="2020-11-23T09:26:03.996" v="5825" actId="478"/>
          <ac:cxnSpMkLst>
            <pc:docMk/>
            <pc:sldMk cId="3010629241" sldId="295"/>
            <ac:cxnSpMk id="14" creationId="{46B6F970-7E65-47A3-ACA8-BC7D86FD2DA0}"/>
          </ac:cxnSpMkLst>
        </pc:cxnChg>
        <pc:cxnChg chg="add del mod">
          <ac:chgData name="Srivastava, Divyansh" userId="4f46b25c-47e1-4546-aed9-f810afc2aceb" providerId="ADAL" clId="{8F0318A2-5DAC-4E37-9BA7-0D9EB6CDC61E}" dt="2020-11-23T09:30:18.061" v="5836" actId="478"/>
          <ac:cxnSpMkLst>
            <pc:docMk/>
            <pc:sldMk cId="3010629241" sldId="295"/>
            <ac:cxnSpMk id="15" creationId="{5FB7EA13-4B8B-4988-8902-251868E0D6C9}"/>
          </ac:cxnSpMkLst>
        </pc:cxnChg>
        <pc:cxnChg chg="add mod">
          <ac:chgData name="Srivastava, Divyansh" userId="4f46b25c-47e1-4546-aed9-f810afc2aceb" providerId="ADAL" clId="{8F0318A2-5DAC-4E37-9BA7-0D9EB6CDC61E}" dt="2020-11-23T09:25:55.203" v="5823" actId="14100"/>
          <ac:cxnSpMkLst>
            <pc:docMk/>
            <pc:sldMk cId="3010629241" sldId="295"/>
            <ac:cxnSpMk id="21" creationId="{E4F9CD1C-5201-40AA-B988-158D29E5A99D}"/>
          </ac:cxnSpMkLst>
        </pc:cxnChg>
        <pc:cxnChg chg="add mod">
          <ac:chgData name="Srivastava, Divyansh" userId="4f46b25c-47e1-4546-aed9-f810afc2aceb" providerId="ADAL" clId="{8F0318A2-5DAC-4E37-9BA7-0D9EB6CDC61E}" dt="2020-11-23T09:26:40.123" v="5831" actId="1076"/>
          <ac:cxnSpMkLst>
            <pc:docMk/>
            <pc:sldMk cId="3010629241" sldId="295"/>
            <ac:cxnSpMk id="24" creationId="{CC41CF13-DCE8-448B-A0CB-5F05FB87D6F6}"/>
          </ac:cxnSpMkLst>
        </pc:cxnChg>
        <pc:cxnChg chg="add mod">
          <ac:chgData name="Srivastava, Divyansh" userId="4f46b25c-47e1-4546-aed9-f810afc2aceb" providerId="ADAL" clId="{8F0318A2-5DAC-4E37-9BA7-0D9EB6CDC61E}" dt="2020-11-23T09:30:26.302" v="5837" actId="1076"/>
          <ac:cxnSpMkLst>
            <pc:docMk/>
            <pc:sldMk cId="3010629241" sldId="295"/>
            <ac:cxnSpMk id="26" creationId="{B13EB267-B5C6-4EE9-82FE-C3CD0F2CF190}"/>
          </ac:cxnSpMkLst>
        </pc:cxnChg>
      </pc:sldChg>
      <pc:sldChg chg="addSp delSp modSp add">
        <pc:chgData name="Srivastava, Divyansh" userId="4f46b25c-47e1-4546-aed9-f810afc2aceb" providerId="ADAL" clId="{8F0318A2-5DAC-4E37-9BA7-0D9EB6CDC61E}" dt="2020-11-23T14:13:48.999" v="6694" actId="14100"/>
        <pc:sldMkLst>
          <pc:docMk/>
          <pc:sldMk cId="2468969202" sldId="296"/>
        </pc:sldMkLst>
        <pc:spChg chg="mod">
          <ac:chgData name="Srivastava, Divyansh" userId="4f46b25c-47e1-4546-aed9-f810afc2aceb" providerId="ADAL" clId="{8F0318A2-5DAC-4E37-9BA7-0D9EB6CDC61E}" dt="2020-11-23T14:13:17.479" v="6688" actId="2711"/>
          <ac:spMkLst>
            <pc:docMk/>
            <pc:sldMk cId="2468969202" sldId="296"/>
            <ac:spMk id="8" creationId="{63020788-1F70-49E5-9F91-A34590D267D8}"/>
          </ac:spMkLst>
        </pc:spChg>
        <pc:spChg chg="mod">
          <ac:chgData name="Srivastava, Divyansh" userId="4f46b25c-47e1-4546-aed9-f810afc2aceb" providerId="ADAL" clId="{8F0318A2-5DAC-4E37-9BA7-0D9EB6CDC61E}" dt="2020-11-23T14:13:48.999" v="6694" actId="14100"/>
          <ac:spMkLst>
            <pc:docMk/>
            <pc:sldMk cId="2468969202" sldId="296"/>
            <ac:spMk id="14" creationId="{298D81C7-3FDF-4E8A-9B00-2EF8374B3670}"/>
          </ac:spMkLst>
        </pc:spChg>
        <pc:spChg chg="mod">
          <ac:chgData name="Srivastava, Divyansh" userId="4f46b25c-47e1-4546-aed9-f810afc2aceb" providerId="ADAL" clId="{8F0318A2-5DAC-4E37-9BA7-0D9EB6CDC61E}" dt="2020-11-23T14:13:26.196" v="6689" actId="2711"/>
          <ac:spMkLst>
            <pc:docMk/>
            <pc:sldMk cId="2468969202" sldId="296"/>
            <ac:spMk id="17" creationId="{00000000-0000-0000-0000-000000000000}"/>
          </ac:spMkLst>
        </pc:spChg>
        <pc:spChg chg="add mod">
          <ac:chgData name="Srivastava, Divyansh" userId="4f46b25c-47e1-4546-aed9-f810afc2aceb" providerId="ADAL" clId="{8F0318A2-5DAC-4E37-9BA7-0D9EB6CDC61E}" dt="2020-11-23T14:13:37.721" v="6691" actId="2711"/>
          <ac:spMkLst>
            <pc:docMk/>
            <pc:sldMk cId="2468969202" sldId="296"/>
            <ac:spMk id="24" creationId="{37D0D2E9-7D43-4629-A180-55DD4542B0F2}"/>
          </ac:spMkLst>
        </pc:spChg>
        <pc:spChg chg="add mod">
          <ac:chgData name="Srivastava, Divyansh" userId="4f46b25c-47e1-4546-aed9-f810afc2aceb" providerId="ADAL" clId="{8F0318A2-5DAC-4E37-9BA7-0D9EB6CDC61E}" dt="2020-11-23T14:13:31.888" v="6690" actId="2711"/>
          <ac:spMkLst>
            <pc:docMk/>
            <pc:sldMk cId="2468969202" sldId="296"/>
            <ac:spMk id="25" creationId="{E5FDBCF0-44F9-4862-8CC3-30A1D8E6D00F}"/>
          </ac:spMkLst>
        </pc:spChg>
        <pc:picChg chg="add del mod">
          <ac:chgData name="Srivastava, Divyansh" userId="4f46b25c-47e1-4546-aed9-f810afc2aceb" providerId="ADAL" clId="{8F0318A2-5DAC-4E37-9BA7-0D9EB6CDC61E}" dt="2020-11-23T05:39:35.344" v="3349" actId="478"/>
          <ac:picMkLst>
            <pc:docMk/>
            <pc:sldMk cId="2468969202" sldId="296"/>
            <ac:picMk id="5" creationId="{30FDDF3C-5D56-4194-B02F-C415BB601E41}"/>
          </ac:picMkLst>
        </pc:picChg>
        <pc:picChg chg="del">
          <ac:chgData name="Srivastava, Divyansh" userId="4f46b25c-47e1-4546-aed9-f810afc2aceb" providerId="ADAL" clId="{8F0318A2-5DAC-4E37-9BA7-0D9EB6CDC61E}" dt="2020-11-23T05:39:11.774" v="3347" actId="478"/>
          <ac:picMkLst>
            <pc:docMk/>
            <pc:sldMk cId="2468969202" sldId="296"/>
            <ac:picMk id="7" creationId="{9FA9D633-DED9-4982-B347-953C9AAE54C4}"/>
          </ac:picMkLst>
        </pc:picChg>
        <pc:picChg chg="add del mod">
          <ac:chgData name="Srivastava, Divyansh" userId="4f46b25c-47e1-4546-aed9-f810afc2aceb" providerId="ADAL" clId="{8F0318A2-5DAC-4E37-9BA7-0D9EB6CDC61E}" dt="2020-11-23T05:39:46.337" v="3351" actId="478"/>
          <ac:picMkLst>
            <pc:docMk/>
            <pc:sldMk cId="2468969202" sldId="296"/>
            <ac:picMk id="9" creationId="{B0F46F4C-AD48-40E7-AD1E-C5A28ADDEF06}"/>
          </ac:picMkLst>
        </pc:picChg>
        <pc:picChg chg="add mod">
          <ac:chgData name="Srivastava, Divyansh" userId="4f46b25c-47e1-4546-aed9-f810afc2aceb" providerId="ADAL" clId="{8F0318A2-5DAC-4E37-9BA7-0D9EB6CDC61E}" dt="2020-11-23T05:40:59.289" v="3364" actId="1076"/>
          <ac:picMkLst>
            <pc:docMk/>
            <pc:sldMk cId="2468969202" sldId="296"/>
            <ac:picMk id="13" creationId="{B05F5106-EAB9-4483-A365-B093F49AE43D}"/>
          </ac:picMkLst>
        </pc:picChg>
        <pc:cxnChg chg="del mod">
          <ac:chgData name="Srivastava, Divyansh" userId="4f46b25c-47e1-4546-aed9-f810afc2aceb" providerId="ADAL" clId="{8F0318A2-5DAC-4E37-9BA7-0D9EB6CDC61E}" dt="2020-11-23T05:40:27.456" v="3361" actId="478"/>
          <ac:cxnSpMkLst>
            <pc:docMk/>
            <pc:sldMk cId="2468969202" sldId="296"/>
            <ac:cxnSpMk id="12" creationId="{16F49C2E-257B-43D1-843A-8723E78A31AE}"/>
          </ac:cxnSpMkLst>
        </pc:cxnChg>
        <pc:cxnChg chg="add del mod">
          <ac:chgData name="Srivastava, Divyansh" userId="4f46b25c-47e1-4546-aed9-f810afc2aceb" providerId="ADAL" clId="{8F0318A2-5DAC-4E37-9BA7-0D9EB6CDC61E}" dt="2020-11-23T05:40:59.834" v="3365" actId="11529"/>
          <ac:cxnSpMkLst>
            <pc:docMk/>
            <pc:sldMk cId="2468969202" sldId="296"/>
            <ac:cxnSpMk id="18" creationId="{9346A931-47FA-4AA4-9E77-D92FC63B8A63}"/>
          </ac:cxnSpMkLst>
        </pc:cxnChg>
        <pc:cxnChg chg="add del mod">
          <ac:chgData name="Srivastava, Divyansh" userId="4f46b25c-47e1-4546-aed9-f810afc2aceb" providerId="ADAL" clId="{8F0318A2-5DAC-4E37-9BA7-0D9EB6CDC61E}" dt="2020-11-23T09:31:18.312" v="5845" actId="478"/>
          <ac:cxnSpMkLst>
            <pc:docMk/>
            <pc:sldMk cId="2468969202" sldId="296"/>
            <ac:cxnSpMk id="20" creationId="{C3CCC58C-CB5B-49B9-8340-83F14CC3B212}"/>
          </ac:cxnSpMkLst>
        </pc:cxnChg>
        <pc:cxnChg chg="add del mod">
          <ac:chgData name="Srivastava, Divyansh" userId="4f46b25c-47e1-4546-aed9-f810afc2aceb" providerId="ADAL" clId="{8F0318A2-5DAC-4E37-9BA7-0D9EB6CDC61E}" dt="2020-11-23T09:31:36.349" v="5850" actId="478"/>
          <ac:cxnSpMkLst>
            <pc:docMk/>
            <pc:sldMk cId="2468969202" sldId="296"/>
            <ac:cxnSpMk id="22" creationId="{20AF8A66-0CB1-4C73-A4EC-F77EC1C5928B}"/>
          </ac:cxnSpMkLst>
        </pc:cxnChg>
        <pc:cxnChg chg="add del mod">
          <ac:chgData name="Srivastava, Divyansh" userId="4f46b25c-47e1-4546-aed9-f810afc2aceb" providerId="ADAL" clId="{8F0318A2-5DAC-4E37-9BA7-0D9EB6CDC61E}" dt="2020-11-23T09:31:54.833" v="5855" actId="478"/>
          <ac:cxnSpMkLst>
            <pc:docMk/>
            <pc:sldMk cId="2468969202" sldId="296"/>
            <ac:cxnSpMk id="23" creationId="{264F1563-274A-4719-A64F-FBB9911482B5}"/>
          </ac:cxnSpMkLst>
        </pc:cxnChg>
        <pc:cxnChg chg="add mod">
          <ac:chgData name="Srivastava, Divyansh" userId="4f46b25c-47e1-4546-aed9-f810afc2aceb" providerId="ADAL" clId="{8F0318A2-5DAC-4E37-9BA7-0D9EB6CDC61E}" dt="2020-11-23T09:31:29.654" v="5848" actId="14100"/>
          <ac:cxnSpMkLst>
            <pc:docMk/>
            <pc:sldMk cId="2468969202" sldId="296"/>
            <ac:cxnSpMk id="26" creationId="{601F84DC-783B-4A52-BC99-832A3107A7B7}"/>
          </ac:cxnSpMkLst>
        </pc:cxnChg>
        <pc:cxnChg chg="add mod">
          <ac:chgData name="Srivastava, Divyansh" userId="4f46b25c-47e1-4546-aed9-f810afc2aceb" providerId="ADAL" clId="{8F0318A2-5DAC-4E37-9BA7-0D9EB6CDC61E}" dt="2020-11-23T09:31:46.264" v="5853" actId="14100"/>
          <ac:cxnSpMkLst>
            <pc:docMk/>
            <pc:sldMk cId="2468969202" sldId="296"/>
            <ac:cxnSpMk id="28" creationId="{9EB29293-D51C-4326-A85E-7861F8DBE776}"/>
          </ac:cxnSpMkLst>
        </pc:cxnChg>
        <pc:cxnChg chg="add mod">
          <ac:chgData name="Srivastava, Divyansh" userId="4f46b25c-47e1-4546-aed9-f810afc2aceb" providerId="ADAL" clId="{8F0318A2-5DAC-4E37-9BA7-0D9EB6CDC61E}" dt="2020-11-23T09:32:06.376" v="5858" actId="14100"/>
          <ac:cxnSpMkLst>
            <pc:docMk/>
            <pc:sldMk cId="2468969202" sldId="296"/>
            <ac:cxnSpMk id="30" creationId="{AA296695-EA36-4B3F-9F64-2B279757F5FF}"/>
          </ac:cxnSpMkLst>
        </pc:cxnChg>
      </pc:sldChg>
      <pc:sldChg chg="addSp delSp modSp add">
        <pc:chgData name="Srivastava, Divyansh" userId="4f46b25c-47e1-4546-aed9-f810afc2aceb" providerId="ADAL" clId="{8F0318A2-5DAC-4E37-9BA7-0D9EB6CDC61E}" dt="2020-11-23T14:14:20.939" v="6704" actId="14100"/>
        <pc:sldMkLst>
          <pc:docMk/>
          <pc:sldMk cId="1538556512" sldId="297"/>
        </pc:sldMkLst>
        <pc:spChg chg="mod">
          <ac:chgData name="Srivastava, Divyansh" userId="4f46b25c-47e1-4546-aed9-f810afc2aceb" providerId="ADAL" clId="{8F0318A2-5DAC-4E37-9BA7-0D9EB6CDC61E}" dt="2020-11-23T14:14:05.291" v="6701" actId="2711"/>
          <ac:spMkLst>
            <pc:docMk/>
            <pc:sldMk cId="1538556512" sldId="297"/>
            <ac:spMk id="8" creationId="{63020788-1F70-49E5-9F91-A34590D267D8}"/>
          </ac:spMkLst>
        </pc:spChg>
        <pc:spChg chg="del mod">
          <ac:chgData name="Srivastava, Divyansh" userId="4f46b25c-47e1-4546-aed9-f810afc2aceb" providerId="ADAL" clId="{8F0318A2-5DAC-4E37-9BA7-0D9EB6CDC61E}" dt="2020-11-23T05:47:59.099" v="3833" actId="478"/>
          <ac:spMkLst>
            <pc:docMk/>
            <pc:sldMk cId="1538556512" sldId="297"/>
            <ac:spMk id="14" creationId="{298D81C7-3FDF-4E8A-9B00-2EF8374B3670}"/>
          </ac:spMkLst>
        </pc:spChg>
        <pc:spChg chg="mod">
          <ac:chgData name="Srivastava, Divyansh" userId="4f46b25c-47e1-4546-aed9-f810afc2aceb" providerId="ADAL" clId="{8F0318A2-5DAC-4E37-9BA7-0D9EB6CDC61E}" dt="2020-11-23T14:14:10.336" v="6702" actId="2711"/>
          <ac:spMkLst>
            <pc:docMk/>
            <pc:sldMk cId="1538556512" sldId="297"/>
            <ac:spMk id="17" creationId="{00000000-0000-0000-0000-000000000000}"/>
          </ac:spMkLst>
        </pc:spChg>
        <pc:spChg chg="del mod">
          <ac:chgData name="Srivastava, Divyansh" userId="4f46b25c-47e1-4546-aed9-f810afc2aceb" providerId="ADAL" clId="{8F0318A2-5DAC-4E37-9BA7-0D9EB6CDC61E}" dt="2020-11-23T05:48:05.777" v="3836" actId="478"/>
          <ac:spMkLst>
            <pc:docMk/>
            <pc:sldMk cId="1538556512" sldId="297"/>
            <ac:spMk id="24" creationId="{37D0D2E9-7D43-4629-A180-55DD4542B0F2}"/>
          </ac:spMkLst>
        </pc:spChg>
        <pc:spChg chg="mod">
          <ac:chgData name="Srivastava, Divyansh" userId="4f46b25c-47e1-4546-aed9-f810afc2aceb" providerId="ADAL" clId="{8F0318A2-5DAC-4E37-9BA7-0D9EB6CDC61E}" dt="2020-11-23T14:14:20.939" v="6704" actId="14100"/>
          <ac:spMkLst>
            <pc:docMk/>
            <pc:sldMk cId="1538556512" sldId="297"/>
            <ac:spMk id="25" creationId="{E5FDBCF0-44F9-4862-8CC3-30A1D8E6D00F}"/>
          </ac:spMkLst>
        </pc:spChg>
        <pc:picChg chg="add mod">
          <ac:chgData name="Srivastava, Divyansh" userId="4f46b25c-47e1-4546-aed9-f810afc2aceb" providerId="ADAL" clId="{8F0318A2-5DAC-4E37-9BA7-0D9EB6CDC61E}" dt="2020-11-23T05:45:59.839" v="3752" actId="1076"/>
          <ac:picMkLst>
            <pc:docMk/>
            <pc:sldMk cId="1538556512" sldId="297"/>
            <ac:picMk id="5" creationId="{3D079377-A3DD-4877-B260-912EB0427330}"/>
          </ac:picMkLst>
        </pc:picChg>
        <pc:picChg chg="del">
          <ac:chgData name="Srivastava, Divyansh" userId="4f46b25c-47e1-4546-aed9-f810afc2aceb" providerId="ADAL" clId="{8F0318A2-5DAC-4E37-9BA7-0D9EB6CDC61E}" dt="2020-11-23T05:45:22.893" v="3744" actId="478"/>
          <ac:picMkLst>
            <pc:docMk/>
            <pc:sldMk cId="1538556512" sldId="297"/>
            <ac:picMk id="13" creationId="{B05F5106-EAB9-4483-A365-B093F49AE43D}"/>
          </ac:picMkLst>
        </pc:picChg>
        <pc:cxnChg chg="add del mod">
          <ac:chgData name="Srivastava, Divyansh" userId="4f46b25c-47e1-4546-aed9-f810afc2aceb" providerId="ADAL" clId="{8F0318A2-5DAC-4E37-9BA7-0D9EB6CDC61E}" dt="2020-11-23T09:32:19.534" v="5860" actId="478"/>
          <ac:cxnSpMkLst>
            <pc:docMk/>
            <pc:sldMk cId="1538556512" sldId="297"/>
            <ac:cxnSpMk id="7" creationId="{4F8FF0DD-1F4B-4151-93DF-94D6AC167AA1}"/>
          </ac:cxnSpMkLst>
        </pc:cxnChg>
        <pc:cxnChg chg="add del mod">
          <ac:chgData name="Srivastava, Divyansh" userId="4f46b25c-47e1-4546-aed9-f810afc2aceb" providerId="ADAL" clId="{8F0318A2-5DAC-4E37-9BA7-0D9EB6CDC61E}" dt="2020-11-23T05:47:04.026" v="3760" actId="11529"/>
          <ac:cxnSpMkLst>
            <pc:docMk/>
            <pc:sldMk cId="1538556512" sldId="297"/>
            <ac:cxnSpMk id="15" creationId="{D5213FE7-1FCD-4513-B565-91B9422709E5}"/>
          </ac:cxnSpMkLst>
        </pc:cxnChg>
        <pc:cxnChg chg="add del mod">
          <ac:chgData name="Srivastava, Divyansh" userId="4f46b25c-47e1-4546-aed9-f810afc2aceb" providerId="ADAL" clId="{8F0318A2-5DAC-4E37-9BA7-0D9EB6CDC61E}" dt="2020-11-23T05:47:36.997" v="3770" actId="11529"/>
          <ac:cxnSpMkLst>
            <pc:docMk/>
            <pc:sldMk cId="1538556512" sldId="297"/>
            <ac:cxnSpMk id="19" creationId="{DFB2A862-1897-46CA-A632-C32436459F23}"/>
          </ac:cxnSpMkLst>
        </pc:cxnChg>
        <pc:cxnChg chg="del">
          <ac:chgData name="Srivastava, Divyansh" userId="4f46b25c-47e1-4546-aed9-f810afc2aceb" providerId="ADAL" clId="{8F0318A2-5DAC-4E37-9BA7-0D9EB6CDC61E}" dt="2020-11-23T05:45:28.338" v="3745" actId="478"/>
          <ac:cxnSpMkLst>
            <pc:docMk/>
            <pc:sldMk cId="1538556512" sldId="297"/>
            <ac:cxnSpMk id="20" creationId="{C3CCC58C-CB5B-49B9-8340-83F14CC3B212}"/>
          </ac:cxnSpMkLst>
        </pc:cxnChg>
        <pc:cxnChg chg="del">
          <ac:chgData name="Srivastava, Divyansh" userId="4f46b25c-47e1-4546-aed9-f810afc2aceb" providerId="ADAL" clId="{8F0318A2-5DAC-4E37-9BA7-0D9EB6CDC61E}" dt="2020-11-23T05:45:30.351" v="3746" actId="478"/>
          <ac:cxnSpMkLst>
            <pc:docMk/>
            <pc:sldMk cId="1538556512" sldId="297"/>
            <ac:cxnSpMk id="22" creationId="{20AF8A66-0CB1-4C73-A4EC-F77EC1C5928B}"/>
          </ac:cxnSpMkLst>
        </pc:cxnChg>
        <pc:cxnChg chg="del">
          <ac:chgData name="Srivastava, Divyansh" userId="4f46b25c-47e1-4546-aed9-f810afc2aceb" providerId="ADAL" clId="{8F0318A2-5DAC-4E37-9BA7-0D9EB6CDC61E}" dt="2020-11-23T05:45:32.454" v="3747" actId="478"/>
          <ac:cxnSpMkLst>
            <pc:docMk/>
            <pc:sldMk cId="1538556512" sldId="297"/>
            <ac:cxnSpMk id="23" creationId="{264F1563-274A-4719-A64F-FBB9911482B5}"/>
          </ac:cxnSpMkLst>
        </pc:cxnChg>
        <pc:cxnChg chg="add del mod">
          <ac:chgData name="Srivastava, Divyansh" userId="4f46b25c-47e1-4546-aed9-f810afc2aceb" providerId="ADAL" clId="{8F0318A2-5DAC-4E37-9BA7-0D9EB6CDC61E}" dt="2020-11-23T05:47:35.043" v="3768"/>
          <ac:cxnSpMkLst>
            <pc:docMk/>
            <pc:sldMk cId="1538556512" sldId="297"/>
            <ac:cxnSpMk id="26" creationId="{9C74A9A0-F5EE-4D64-B4B7-101F892199B9}"/>
          </ac:cxnSpMkLst>
        </pc:cxnChg>
        <pc:cxnChg chg="add mod">
          <ac:chgData name="Srivastava, Divyansh" userId="4f46b25c-47e1-4546-aed9-f810afc2aceb" providerId="ADAL" clId="{8F0318A2-5DAC-4E37-9BA7-0D9EB6CDC61E}" dt="2020-11-23T09:32:29.976" v="5863" actId="14100"/>
          <ac:cxnSpMkLst>
            <pc:docMk/>
            <pc:sldMk cId="1538556512" sldId="297"/>
            <ac:cxnSpMk id="28" creationId="{F904BD9E-FAC9-4791-80F5-4ED1F31973B0}"/>
          </ac:cxnSpMkLst>
        </pc:cxnChg>
      </pc:sldChg>
      <pc:sldChg chg="addSp delSp modSp add">
        <pc:chgData name="Srivastava, Divyansh" userId="4f46b25c-47e1-4546-aed9-f810afc2aceb" providerId="ADAL" clId="{8F0318A2-5DAC-4E37-9BA7-0D9EB6CDC61E}" dt="2020-11-23T16:01:25.392" v="6784" actId="255"/>
        <pc:sldMkLst>
          <pc:docMk/>
          <pc:sldMk cId="721436477" sldId="298"/>
        </pc:sldMkLst>
        <pc:spChg chg="mod">
          <ac:chgData name="Srivastava, Divyansh" userId="4f46b25c-47e1-4546-aed9-f810afc2aceb" providerId="ADAL" clId="{8F0318A2-5DAC-4E37-9BA7-0D9EB6CDC61E}" dt="2020-11-23T14:14:53.746" v="6712" actId="2711"/>
          <ac:spMkLst>
            <pc:docMk/>
            <pc:sldMk cId="721436477" sldId="298"/>
            <ac:spMk id="8" creationId="{63020788-1F70-49E5-9F91-A34590D267D8}"/>
          </ac:spMkLst>
        </pc:spChg>
        <pc:spChg chg="mod">
          <ac:chgData name="Srivastava, Divyansh" userId="4f46b25c-47e1-4546-aed9-f810afc2aceb" providerId="ADAL" clId="{8F0318A2-5DAC-4E37-9BA7-0D9EB6CDC61E}" dt="2020-11-23T16:01:25.392" v="6784" actId="255"/>
          <ac:spMkLst>
            <pc:docMk/>
            <pc:sldMk cId="721436477" sldId="298"/>
            <ac:spMk id="17" creationId="{00000000-0000-0000-0000-000000000000}"/>
          </ac:spMkLst>
        </pc:spChg>
        <pc:spChg chg="add mod">
          <ac:chgData name="Srivastava, Divyansh" userId="4f46b25c-47e1-4546-aed9-f810afc2aceb" providerId="ADAL" clId="{8F0318A2-5DAC-4E37-9BA7-0D9EB6CDC61E}" dt="2020-11-23T14:16:15.758" v="6724" actId="255"/>
          <ac:spMkLst>
            <pc:docMk/>
            <pc:sldMk cId="721436477" sldId="298"/>
            <ac:spMk id="21" creationId="{803C8CAA-9666-4507-8C50-FB21A6DB007A}"/>
          </ac:spMkLst>
        </pc:spChg>
        <pc:spChg chg="add mod">
          <ac:chgData name="Srivastava, Divyansh" userId="4f46b25c-47e1-4546-aed9-f810afc2aceb" providerId="ADAL" clId="{8F0318A2-5DAC-4E37-9BA7-0D9EB6CDC61E}" dt="2020-11-23T14:16:10.537" v="6723" actId="255"/>
          <ac:spMkLst>
            <pc:docMk/>
            <pc:sldMk cId="721436477" sldId="298"/>
            <ac:spMk id="22" creationId="{02F5764B-9BED-4C29-B2FB-F1DF20621785}"/>
          </ac:spMkLst>
        </pc:spChg>
        <pc:spChg chg="add mod">
          <ac:chgData name="Srivastava, Divyansh" userId="4f46b25c-47e1-4546-aed9-f810afc2aceb" providerId="ADAL" clId="{8F0318A2-5DAC-4E37-9BA7-0D9EB6CDC61E}" dt="2020-11-23T14:16:05.306" v="6722" actId="255"/>
          <ac:spMkLst>
            <pc:docMk/>
            <pc:sldMk cId="721436477" sldId="298"/>
            <ac:spMk id="23" creationId="{0D8AE73F-D1E3-4E97-A56F-F847462256F6}"/>
          </ac:spMkLst>
        </pc:spChg>
        <pc:spChg chg="mod">
          <ac:chgData name="Srivastava, Divyansh" userId="4f46b25c-47e1-4546-aed9-f810afc2aceb" providerId="ADAL" clId="{8F0318A2-5DAC-4E37-9BA7-0D9EB6CDC61E}" dt="2020-11-23T14:16:21.756" v="6725" actId="255"/>
          <ac:spMkLst>
            <pc:docMk/>
            <pc:sldMk cId="721436477" sldId="298"/>
            <ac:spMk id="25" creationId="{E5FDBCF0-44F9-4862-8CC3-30A1D8E6D00F}"/>
          </ac:spMkLst>
        </pc:spChg>
        <pc:picChg chg="del">
          <ac:chgData name="Srivastava, Divyansh" userId="4f46b25c-47e1-4546-aed9-f810afc2aceb" providerId="ADAL" clId="{8F0318A2-5DAC-4E37-9BA7-0D9EB6CDC61E}" dt="2020-11-23T05:50:02.450" v="4023" actId="478"/>
          <ac:picMkLst>
            <pc:docMk/>
            <pc:sldMk cId="721436477" sldId="298"/>
            <ac:picMk id="5" creationId="{3D079377-A3DD-4877-B260-912EB0427330}"/>
          </ac:picMkLst>
        </pc:picChg>
        <pc:picChg chg="add mod">
          <ac:chgData name="Srivastava, Divyansh" userId="4f46b25c-47e1-4546-aed9-f810afc2aceb" providerId="ADAL" clId="{8F0318A2-5DAC-4E37-9BA7-0D9EB6CDC61E}" dt="2020-11-23T05:51:46.672" v="4043" actId="14100"/>
          <ac:picMkLst>
            <pc:docMk/>
            <pc:sldMk cId="721436477" sldId="298"/>
            <ac:picMk id="6" creationId="{B5D4C7DA-276C-44F7-A82E-27A5C43A03E7}"/>
          </ac:picMkLst>
        </pc:picChg>
        <pc:cxnChg chg="del">
          <ac:chgData name="Srivastava, Divyansh" userId="4f46b25c-47e1-4546-aed9-f810afc2aceb" providerId="ADAL" clId="{8F0318A2-5DAC-4E37-9BA7-0D9EB6CDC61E}" dt="2020-11-23T05:50:11.627" v="4036" actId="478"/>
          <ac:cxnSpMkLst>
            <pc:docMk/>
            <pc:sldMk cId="721436477" sldId="298"/>
            <ac:cxnSpMk id="7" creationId="{4F8FF0DD-1F4B-4151-93DF-94D6AC167AA1}"/>
          </ac:cxnSpMkLst>
        </pc:cxnChg>
        <pc:cxnChg chg="add del mod">
          <ac:chgData name="Srivastava, Divyansh" userId="4f46b25c-47e1-4546-aed9-f810afc2aceb" providerId="ADAL" clId="{8F0318A2-5DAC-4E37-9BA7-0D9EB6CDC61E}" dt="2020-11-23T09:32:43.313" v="5865" actId="478"/>
          <ac:cxnSpMkLst>
            <pc:docMk/>
            <pc:sldMk cId="721436477" sldId="298"/>
            <ac:cxnSpMk id="10" creationId="{BE69C376-BF12-48A7-BA18-96D7B399A594}"/>
          </ac:cxnSpMkLst>
        </pc:cxnChg>
        <pc:cxnChg chg="add del mod">
          <ac:chgData name="Srivastava, Divyansh" userId="4f46b25c-47e1-4546-aed9-f810afc2aceb" providerId="ADAL" clId="{8F0318A2-5DAC-4E37-9BA7-0D9EB6CDC61E}" dt="2020-11-23T09:33:26.896" v="5877" actId="478"/>
          <ac:cxnSpMkLst>
            <pc:docMk/>
            <pc:sldMk cId="721436477" sldId="298"/>
            <ac:cxnSpMk id="15" creationId="{3A28F295-D017-4E8B-80D6-1F5926055ABE}"/>
          </ac:cxnSpMkLst>
        </pc:cxnChg>
        <pc:cxnChg chg="add del mod">
          <ac:chgData name="Srivastava, Divyansh" userId="4f46b25c-47e1-4546-aed9-f810afc2aceb" providerId="ADAL" clId="{8F0318A2-5DAC-4E37-9BA7-0D9EB6CDC61E}" dt="2020-11-23T09:33:38.864" v="5880" actId="478"/>
          <ac:cxnSpMkLst>
            <pc:docMk/>
            <pc:sldMk cId="721436477" sldId="298"/>
            <ac:cxnSpMk id="18" creationId="{9F6AF283-CFB1-40BE-8A00-5F078F400856}"/>
          </ac:cxnSpMkLst>
        </pc:cxnChg>
        <pc:cxnChg chg="add del mod">
          <ac:chgData name="Srivastava, Divyansh" userId="4f46b25c-47e1-4546-aed9-f810afc2aceb" providerId="ADAL" clId="{8F0318A2-5DAC-4E37-9BA7-0D9EB6CDC61E}" dt="2020-11-23T09:33:48.484" v="5883" actId="478"/>
          <ac:cxnSpMkLst>
            <pc:docMk/>
            <pc:sldMk cId="721436477" sldId="298"/>
            <ac:cxnSpMk id="19" creationId="{EEEFCC0C-9029-49D6-99C7-F4050C650BBE}"/>
          </ac:cxnSpMkLst>
        </pc:cxnChg>
        <pc:cxnChg chg="add mod">
          <ac:chgData name="Srivastava, Divyansh" userId="4f46b25c-47e1-4546-aed9-f810afc2aceb" providerId="ADAL" clId="{8F0318A2-5DAC-4E37-9BA7-0D9EB6CDC61E}" dt="2020-11-23T09:34:16.198" v="5888" actId="14100"/>
          <ac:cxnSpMkLst>
            <pc:docMk/>
            <pc:sldMk cId="721436477" sldId="298"/>
            <ac:cxnSpMk id="26" creationId="{937BDAA7-6976-49EA-A495-439DE6F92FA0}"/>
          </ac:cxnSpMkLst>
        </pc:cxnChg>
        <pc:cxnChg chg="add mod">
          <ac:chgData name="Srivastava, Divyansh" userId="4f46b25c-47e1-4546-aed9-f810afc2aceb" providerId="ADAL" clId="{8F0318A2-5DAC-4E37-9BA7-0D9EB6CDC61E}" dt="2020-11-23T14:15:41.970" v="6718" actId="14100"/>
          <ac:cxnSpMkLst>
            <pc:docMk/>
            <pc:sldMk cId="721436477" sldId="298"/>
            <ac:cxnSpMk id="30" creationId="{CC365F54-ADD0-4456-A0C4-A3BC8A2D83A7}"/>
          </ac:cxnSpMkLst>
        </pc:cxnChg>
        <pc:cxnChg chg="add mod">
          <ac:chgData name="Srivastava, Divyansh" userId="4f46b25c-47e1-4546-aed9-f810afc2aceb" providerId="ADAL" clId="{8F0318A2-5DAC-4E37-9BA7-0D9EB6CDC61E}" dt="2020-11-23T14:15:52.276" v="6720" actId="14100"/>
          <ac:cxnSpMkLst>
            <pc:docMk/>
            <pc:sldMk cId="721436477" sldId="298"/>
            <ac:cxnSpMk id="31" creationId="{1C484002-C7EC-4E1C-904E-592622235621}"/>
          </ac:cxnSpMkLst>
        </pc:cxnChg>
        <pc:cxnChg chg="add mod">
          <ac:chgData name="Srivastava, Divyansh" userId="4f46b25c-47e1-4546-aed9-f810afc2aceb" providerId="ADAL" clId="{8F0318A2-5DAC-4E37-9BA7-0D9EB6CDC61E}" dt="2020-11-23T09:33:57.333" v="5886" actId="14100"/>
          <ac:cxnSpMkLst>
            <pc:docMk/>
            <pc:sldMk cId="721436477" sldId="298"/>
            <ac:cxnSpMk id="32" creationId="{7D599C01-0EAC-4CC6-9C80-07494F2E8A97}"/>
          </ac:cxnSpMkLst>
        </pc:cxnChg>
      </pc:sldChg>
      <pc:sldChg chg="addSp delSp modSp add">
        <pc:chgData name="Srivastava, Divyansh" userId="4f46b25c-47e1-4546-aed9-f810afc2aceb" providerId="ADAL" clId="{8F0318A2-5DAC-4E37-9BA7-0D9EB6CDC61E}" dt="2020-11-23T16:01:19.575" v="6783" actId="255"/>
        <pc:sldMkLst>
          <pc:docMk/>
          <pc:sldMk cId="573436503" sldId="299"/>
        </pc:sldMkLst>
        <pc:spChg chg="mod">
          <ac:chgData name="Srivastava, Divyansh" userId="4f46b25c-47e1-4546-aed9-f810afc2aceb" providerId="ADAL" clId="{8F0318A2-5DAC-4E37-9BA7-0D9EB6CDC61E}" dt="2020-11-23T14:17:07.104" v="6734" actId="20577"/>
          <ac:spMkLst>
            <pc:docMk/>
            <pc:sldMk cId="573436503" sldId="299"/>
            <ac:spMk id="8" creationId="{63020788-1F70-49E5-9F91-A34590D267D8}"/>
          </ac:spMkLst>
        </pc:spChg>
        <pc:spChg chg="mod">
          <ac:chgData name="Srivastava, Divyansh" userId="4f46b25c-47e1-4546-aed9-f810afc2aceb" providerId="ADAL" clId="{8F0318A2-5DAC-4E37-9BA7-0D9EB6CDC61E}" dt="2020-11-23T16:01:19.575" v="6783" actId="255"/>
          <ac:spMkLst>
            <pc:docMk/>
            <pc:sldMk cId="573436503" sldId="299"/>
            <ac:spMk id="17" creationId="{00000000-0000-0000-0000-000000000000}"/>
          </ac:spMkLst>
        </pc:spChg>
        <pc:spChg chg="del">
          <ac:chgData name="Srivastava, Divyansh" userId="4f46b25c-47e1-4546-aed9-f810afc2aceb" providerId="ADAL" clId="{8F0318A2-5DAC-4E37-9BA7-0D9EB6CDC61E}" dt="2020-11-23T06:05:57.705" v="4618" actId="478"/>
          <ac:spMkLst>
            <pc:docMk/>
            <pc:sldMk cId="573436503" sldId="299"/>
            <ac:spMk id="21" creationId="{803C8CAA-9666-4507-8C50-FB21A6DB007A}"/>
          </ac:spMkLst>
        </pc:spChg>
        <pc:spChg chg="del mod">
          <ac:chgData name="Srivastava, Divyansh" userId="4f46b25c-47e1-4546-aed9-f810afc2aceb" providerId="ADAL" clId="{8F0318A2-5DAC-4E37-9BA7-0D9EB6CDC61E}" dt="2020-11-23T06:05:54.153" v="4617" actId="478"/>
          <ac:spMkLst>
            <pc:docMk/>
            <pc:sldMk cId="573436503" sldId="299"/>
            <ac:spMk id="22" creationId="{02F5764B-9BED-4C29-B2FB-F1DF20621785}"/>
          </ac:spMkLst>
        </pc:spChg>
        <pc:spChg chg="mod">
          <ac:chgData name="Srivastava, Divyansh" userId="4f46b25c-47e1-4546-aed9-f810afc2aceb" providerId="ADAL" clId="{8F0318A2-5DAC-4E37-9BA7-0D9EB6CDC61E}" dt="2020-11-23T14:17:44.044" v="6743" actId="2711"/>
          <ac:spMkLst>
            <pc:docMk/>
            <pc:sldMk cId="573436503" sldId="299"/>
            <ac:spMk id="23" creationId="{0D8AE73F-D1E3-4E97-A56F-F847462256F6}"/>
          </ac:spMkLst>
        </pc:spChg>
        <pc:spChg chg="del">
          <ac:chgData name="Srivastava, Divyansh" userId="4f46b25c-47e1-4546-aed9-f810afc2aceb" providerId="ADAL" clId="{8F0318A2-5DAC-4E37-9BA7-0D9EB6CDC61E}" dt="2020-11-23T06:06:02.293" v="4619" actId="478"/>
          <ac:spMkLst>
            <pc:docMk/>
            <pc:sldMk cId="573436503" sldId="299"/>
            <ac:spMk id="25" creationId="{E5FDBCF0-44F9-4862-8CC3-30A1D8E6D00F}"/>
          </ac:spMkLst>
        </pc:spChg>
        <pc:picChg chg="add mod">
          <ac:chgData name="Srivastava, Divyansh" userId="4f46b25c-47e1-4546-aed9-f810afc2aceb" providerId="ADAL" clId="{8F0318A2-5DAC-4E37-9BA7-0D9EB6CDC61E}" dt="2020-11-23T14:17:14.730" v="6735" actId="1076"/>
          <ac:picMkLst>
            <pc:docMk/>
            <pc:sldMk cId="573436503" sldId="299"/>
            <ac:picMk id="5" creationId="{0112D489-FF2C-4E2E-B7B4-DB4565BFBBE4}"/>
          </ac:picMkLst>
        </pc:picChg>
        <pc:picChg chg="del">
          <ac:chgData name="Srivastava, Divyansh" userId="4f46b25c-47e1-4546-aed9-f810afc2aceb" providerId="ADAL" clId="{8F0318A2-5DAC-4E37-9BA7-0D9EB6CDC61E}" dt="2020-11-23T06:01:38.936" v="4331" actId="478"/>
          <ac:picMkLst>
            <pc:docMk/>
            <pc:sldMk cId="573436503" sldId="299"/>
            <ac:picMk id="6" creationId="{B5D4C7DA-276C-44F7-A82E-27A5C43A03E7}"/>
          </ac:picMkLst>
        </pc:picChg>
        <pc:cxnChg chg="add del mod">
          <ac:chgData name="Srivastava, Divyansh" userId="4f46b25c-47e1-4546-aed9-f810afc2aceb" providerId="ADAL" clId="{8F0318A2-5DAC-4E37-9BA7-0D9EB6CDC61E}" dt="2020-11-23T09:34:27.808" v="5891" actId="478"/>
          <ac:cxnSpMkLst>
            <pc:docMk/>
            <pc:sldMk cId="573436503" sldId="299"/>
            <ac:cxnSpMk id="9" creationId="{F12D1709-0E90-4425-AA49-CEF0128914A2}"/>
          </ac:cxnSpMkLst>
        </pc:cxnChg>
        <pc:cxnChg chg="del mod">
          <ac:chgData name="Srivastava, Divyansh" userId="4f46b25c-47e1-4546-aed9-f810afc2aceb" providerId="ADAL" clId="{8F0318A2-5DAC-4E37-9BA7-0D9EB6CDC61E}" dt="2020-11-23T06:03:44.064" v="4480" actId="478"/>
          <ac:cxnSpMkLst>
            <pc:docMk/>
            <pc:sldMk cId="573436503" sldId="299"/>
            <ac:cxnSpMk id="10" creationId="{BE69C376-BF12-48A7-BA18-96D7B399A594}"/>
          </ac:cxnSpMkLst>
        </pc:cxnChg>
        <pc:cxnChg chg="del">
          <ac:chgData name="Srivastava, Divyansh" userId="4f46b25c-47e1-4546-aed9-f810afc2aceb" providerId="ADAL" clId="{8F0318A2-5DAC-4E37-9BA7-0D9EB6CDC61E}" dt="2020-11-23T06:03:41.966" v="4479" actId="478"/>
          <ac:cxnSpMkLst>
            <pc:docMk/>
            <pc:sldMk cId="573436503" sldId="299"/>
            <ac:cxnSpMk id="15" creationId="{3A28F295-D017-4E8B-80D6-1F5926055ABE}"/>
          </ac:cxnSpMkLst>
        </pc:cxnChg>
        <pc:cxnChg chg="del">
          <ac:chgData name="Srivastava, Divyansh" userId="4f46b25c-47e1-4546-aed9-f810afc2aceb" providerId="ADAL" clId="{8F0318A2-5DAC-4E37-9BA7-0D9EB6CDC61E}" dt="2020-11-23T06:03:39.715" v="4478" actId="478"/>
          <ac:cxnSpMkLst>
            <pc:docMk/>
            <pc:sldMk cId="573436503" sldId="299"/>
            <ac:cxnSpMk id="18" creationId="{9F6AF283-CFB1-40BE-8A00-5F078F400856}"/>
          </ac:cxnSpMkLst>
        </pc:cxnChg>
        <pc:cxnChg chg="del">
          <ac:chgData name="Srivastava, Divyansh" userId="4f46b25c-47e1-4546-aed9-f810afc2aceb" providerId="ADAL" clId="{8F0318A2-5DAC-4E37-9BA7-0D9EB6CDC61E}" dt="2020-11-23T06:03:37.515" v="4477" actId="478"/>
          <ac:cxnSpMkLst>
            <pc:docMk/>
            <pc:sldMk cId="573436503" sldId="299"/>
            <ac:cxnSpMk id="19" creationId="{EEEFCC0C-9029-49D6-99C7-F4050C650BBE}"/>
          </ac:cxnSpMkLst>
        </pc:cxnChg>
        <pc:cxnChg chg="add mod">
          <ac:chgData name="Srivastava, Divyansh" userId="4f46b25c-47e1-4546-aed9-f810afc2aceb" providerId="ADAL" clId="{8F0318A2-5DAC-4E37-9BA7-0D9EB6CDC61E}" dt="2020-11-23T14:17:18.335" v="6736" actId="1076"/>
          <ac:cxnSpMkLst>
            <pc:docMk/>
            <pc:sldMk cId="573436503" sldId="299"/>
            <ac:cxnSpMk id="24" creationId="{AAA18ABD-1A19-44C5-A0D1-5600784BD6C4}"/>
          </ac:cxnSpMkLst>
        </pc:cxnChg>
      </pc:sldChg>
      <pc:sldChg chg="addSp delSp modSp add">
        <pc:chgData name="Srivastava, Divyansh" userId="4f46b25c-47e1-4546-aed9-f810afc2aceb" providerId="ADAL" clId="{8F0318A2-5DAC-4E37-9BA7-0D9EB6CDC61E}" dt="2020-11-23T14:18:33.517" v="6757" actId="2711"/>
        <pc:sldMkLst>
          <pc:docMk/>
          <pc:sldMk cId="501197624" sldId="300"/>
        </pc:sldMkLst>
        <pc:spChg chg="mod">
          <ac:chgData name="Srivastava, Divyansh" userId="4f46b25c-47e1-4546-aed9-f810afc2aceb" providerId="ADAL" clId="{8F0318A2-5DAC-4E37-9BA7-0D9EB6CDC61E}" dt="2020-11-23T14:18:28.923" v="6756" actId="2711"/>
          <ac:spMkLst>
            <pc:docMk/>
            <pc:sldMk cId="501197624" sldId="300"/>
            <ac:spMk id="8" creationId="{63020788-1F70-49E5-9F91-A34590D267D8}"/>
          </ac:spMkLst>
        </pc:spChg>
        <pc:spChg chg="add mod">
          <ac:chgData name="Srivastava, Divyansh" userId="4f46b25c-47e1-4546-aed9-f810afc2aceb" providerId="ADAL" clId="{8F0318A2-5DAC-4E37-9BA7-0D9EB6CDC61E}" dt="2020-11-23T14:18:23.465" v="6755" actId="14100"/>
          <ac:spMkLst>
            <pc:docMk/>
            <pc:sldMk cId="501197624" sldId="300"/>
            <ac:spMk id="14" creationId="{C048ED1E-72E8-4C73-A283-526313729959}"/>
          </ac:spMkLst>
        </pc:spChg>
        <pc:spChg chg="mod">
          <ac:chgData name="Srivastava, Divyansh" userId="4f46b25c-47e1-4546-aed9-f810afc2aceb" providerId="ADAL" clId="{8F0318A2-5DAC-4E37-9BA7-0D9EB6CDC61E}" dt="2020-11-23T14:18:33.517" v="6757" actId="2711"/>
          <ac:spMkLst>
            <pc:docMk/>
            <pc:sldMk cId="501197624" sldId="300"/>
            <ac:spMk id="17" creationId="{00000000-0000-0000-0000-000000000000}"/>
          </ac:spMkLst>
        </pc:spChg>
        <pc:spChg chg="del mod">
          <ac:chgData name="Srivastava, Divyansh" userId="4f46b25c-47e1-4546-aed9-f810afc2aceb" providerId="ADAL" clId="{8F0318A2-5DAC-4E37-9BA7-0D9EB6CDC61E}" dt="2020-11-23T06:08:58.046" v="4714" actId="478"/>
          <ac:spMkLst>
            <pc:docMk/>
            <pc:sldMk cId="501197624" sldId="300"/>
            <ac:spMk id="23" creationId="{0D8AE73F-D1E3-4E97-A56F-F847462256F6}"/>
          </ac:spMkLst>
        </pc:spChg>
        <pc:picChg chg="del">
          <ac:chgData name="Srivastava, Divyansh" userId="4f46b25c-47e1-4546-aed9-f810afc2aceb" providerId="ADAL" clId="{8F0318A2-5DAC-4E37-9BA7-0D9EB6CDC61E}" dt="2020-11-23T06:07:49.442" v="4702" actId="478"/>
          <ac:picMkLst>
            <pc:docMk/>
            <pc:sldMk cId="501197624" sldId="300"/>
            <ac:picMk id="5" creationId="{0112D489-FF2C-4E2E-B7B4-DB4565BFBBE4}"/>
          </ac:picMkLst>
        </pc:picChg>
        <pc:picChg chg="add del mod">
          <ac:chgData name="Srivastava, Divyansh" userId="4f46b25c-47e1-4546-aed9-f810afc2aceb" providerId="ADAL" clId="{8F0318A2-5DAC-4E37-9BA7-0D9EB6CDC61E}" dt="2020-11-23T06:08:05.326" v="4704" actId="478"/>
          <ac:picMkLst>
            <pc:docMk/>
            <pc:sldMk cId="501197624" sldId="300"/>
            <ac:picMk id="6" creationId="{D1FDC9CC-6A7D-4BF9-B5E9-D7BF483A49AF}"/>
          </ac:picMkLst>
        </pc:picChg>
        <pc:picChg chg="add mod">
          <ac:chgData name="Srivastava, Divyansh" userId="4f46b25c-47e1-4546-aed9-f810afc2aceb" providerId="ADAL" clId="{8F0318A2-5DAC-4E37-9BA7-0D9EB6CDC61E}" dt="2020-11-23T14:18:06.963" v="6751" actId="1076"/>
          <ac:picMkLst>
            <pc:docMk/>
            <pc:sldMk cId="501197624" sldId="300"/>
            <ac:picMk id="10" creationId="{06C4C906-9E6E-4E0F-97F0-955555C75CD4}"/>
          </ac:picMkLst>
        </pc:picChg>
        <pc:cxnChg chg="del">
          <ac:chgData name="Srivastava, Divyansh" userId="4f46b25c-47e1-4546-aed9-f810afc2aceb" providerId="ADAL" clId="{8F0318A2-5DAC-4E37-9BA7-0D9EB6CDC61E}" dt="2020-11-23T06:08:34.651" v="4710" actId="478"/>
          <ac:cxnSpMkLst>
            <pc:docMk/>
            <pc:sldMk cId="501197624" sldId="300"/>
            <ac:cxnSpMk id="9" creationId="{F12D1709-0E90-4425-AA49-CEF0128914A2}"/>
          </ac:cxnSpMkLst>
        </pc:cxnChg>
        <pc:cxnChg chg="add del mod">
          <ac:chgData name="Srivastava, Divyansh" userId="4f46b25c-47e1-4546-aed9-f810afc2aceb" providerId="ADAL" clId="{8F0318A2-5DAC-4E37-9BA7-0D9EB6CDC61E}" dt="2020-11-23T09:34:55.655" v="5897" actId="478"/>
          <ac:cxnSpMkLst>
            <pc:docMk/>
            <pc:sldMk cId="501197624" sldId="300"/>
            <ac:cxnSpMk id="13" creationId="{890EB3E2-3EA2-4718-9AF4-18CFF0C48587}"/>
          </ac:cxnSpMkLst>
        </pc:cxnChg>
        <pc:cxnChg chg="add mod">
          <ac:chgData name="Srivastava, Divyansh" userId="4f46b25c-47e1-4546-aed9-f810afc2aceb" providerId="ADAL" clId="{8F0318A2-5DAC-4E37-9BA7-0D9EB6CDC61E}" dt="2020-11-23T14:18:10.932" v="6752" actId="1076"/>
          <ac:cxnSpMkLst>
            <pc:docMk/>
            <pc:sldMk cId="501197624" sldId="300"/>
            <ac:cxnSpMk id="18" creationId="{4CED9CC0-C165-4C3A-A9EE-5B6CB69BB575}"/>
          </ac:cxnSpMkLst>
        </pc:cxnChg>
      </pc:sldChg>
      <pc:sldChg chg="addSp delSp modSp add">
        <pc:chgData name="Srivastava, Divyansh" userId="4f46b25c-47e1-4546-aed9-f810afc2aceb" providerId="ADAL" clId="{8F0318A2-5DAC-4E37-9BA7-0D9EB6CDC61E}" dt="2020-11-23T14:19:15.398" v="6770" actId="1076"/>
        <pc:sldMkLst>
          <pc:docMk/>
          <pc:sldMk cId="810020550" sldId="301"/>
        </pc:sldMkLst>
        <pc:spChg chg="mod">
          <ac:chgData name="Srivastava, Divyansh" userId="4f46b25c-47e1-4546-aed9-f810afc2aceb" providerId="ADAL" clId="{8F0318A2-5DAC-4E37-9BA7-0D9EB6CDC61E}" dt="2020-11-23T14:18:56.948" v="6766" actId="2711"/>
          <ac:spMkLst>
            <pc:docMk/>
            <pc:sldMk cId="810020550" sldId="301"/>
            <ac:spMk id="8" creationId="{63020788-1F70-49E5-9F91-A34590D267D8}"/>
          </ac:spMkLst>
        </pc:spChg>
        <pc:spChg chg="mod">
          <ac:chgData name="Srivastava, Divyansh" userId="4f46b25c-47e1-4546-aed9-f810afc2aceb" providerId="ADAL" clId="{8F0318A2-5DAC-4E37-9BA7-0D9EB6CDC61E}" dt="2020-11-23T14:19:06.544" v="6768" actId="14100"/>
          <ac:spMkLst>
            <pc:docMk/>
            <pc:sldMk cId="810020550" sldId="301"/>
            <ac:spMk id="14" creationId="{C048ED1E-72E8-4C73-A283-526313729959}"/>
          </ac:spMkLst>
        </pc:spChg>
        <pc:spChg chg="mod">
          <ac:chgData name="Srivastava, Divyansh" userId="4f46b25c-47e1-4546-aed9-f810afc2aceb" providerId="ADAL" clId="{8F0318A2-5DAC-4E37-9BA7-0D9EB6CDC61E}" dt="2020-11-23T14:18:43.914" v="6758" actId="2711"/>
          <ac:spMkLst>
            <pc:docMk/>
            <pc:sldMk cId="810020550" sldId="301"/>
            <ac:spMk id="17" creationId="{00000000-0000-0000-0000-000000000000}"/>
          </ac:spMkLst>
        </pc:spChg>
        <pc:spChg chg="add mod">
          <ac:chgData name="Srivastava, Divyansh" userId="4f46b25c-47e1-4546-aed9-f810afc2aceb" providerId="ADAL" clId="{8F0318A2-5DAC-4E37-9BA7-0D9EB6CDC61E}" dt="2020-11-23T14:19:15.398" v="6770" actId="1076"/>
          <ac:spMkLst>
            <pc:docMk/>
            <pc:sldMk cId="810020550" sldId="301"/>
            <ac:spMk id="21" creationId="{ABF25B39-9761-4935-84F0-2114CD4516BE}"/>
          </ac:spMkLst>
        </pc:spChg>
        <pc:picChg chg="add mod">
          <ac:chgData name="Srivastava, Divyansh" userId="4f46b25c-47e1-4546-aed9-f810afc2aceb" providerId="ADAL" clId="{8F0318A2-5DAC-4E37-9BA7-0D9EB6CDC61E}" dt="2020-11-23T06:14:30.454" v="5011" actId="14100"/>
          <ac:picMkLst>
            <pc:docMk/>
            <pc:sldMk cId="810020550" sldId="301"/>
            <ac:picMk id="5" creationId="{E78082F1-F4FB-4188-BCED-25DD106F35EB}"/>
          </ac:picMkLst>
        </pc:picChg>
        <pc:picChg chg="del">
          <ac:chgData name="Srivastava, Divyansh" userId="4f46b25c-47e1-4546-aed9-f810afc2aceb" providerId="ADAL" clId="{8F0318A2-5DAC-4E37-9BA7-0D9EB6CDC61E}" dt="2020-11-23T06:13:58.353" v="5006" actId="478"/>
          <ac:picMkLst>
            <pc:docMk/>
            <pc:sldMk cId="810020550" sldId="301"/>
            <ac:picMk id="10" creationId="{06C4C906-9E6E-4E0F-97F0-955555C75CD4}"/>
          </ac:picMkLst>
        </pc:picChg>
        <pc:cxnChg chg="add del mod">
          <ac:chgData name="Srivastava, Divyansh" userId="4f46b25c-47e1-4546-aed9-f810afc2aceb" providerId="ADAL" clId="{8F0318A2-5DAC-4E37-9BA7-0D9EB6CDC61E}" dt="2020-11-23T06:15:01.650" v="5043" actId="11529"/>
          <ac:cxnSpMkLst>
            <pc:docMk/>
            <pc:sldMk cId="810020550" sldId="301"/>
            <ac:cxnSpMk id="7" creationId="{326144AE-492C-4195-997C-FCAAD08BC063}"/>
          </ac:cxnSpMkLst>
        </pc:cxnChg>
        <pc:cxnChg chg="del">
          <ac:chgData name="Srivastava, Divyansh" userId="4f46b25c-47e1-4546-aed9-f810afc2aceb" providerId="ADAL" clId="{8F0318A2-5DAC-4E37-9BA7-0D9EB6CDC61E}" dt="2020-11-23T06:14:01.572" v="5007" actId="478"/>
          <ac:cxnSpMkLst>
            <pc:docMk/>
            <pc:sldMk cId="810020550" sldId="301"/>
            <ac:cxnSpMk id="13" creationId="{890EB3E2-3EA2-4718-9AF4-18CFF0C48587}"/>
          </ac:cxnSpMkLst>
        </pc:cxnChg>
        <pc:cxnChg chg="add del mod">
          <ac:chgData name="Srivastava, Divyansh" userId="4f46b25c-47e1-4546-aed9-f810afc2aceb" providerId="ADAL" clId="{8F0318A2-5DAC-4E37-9BA7-0D9EB6CDC61E}" dt="2020-11-23T09:35:12.329" v="5901" actId="478"/>
          <ac:cxnSpMkLst>
            <pc:docMk/>
            <pc:sldMk cId="810020550" sldId="301"/>
            <ac:cxnSpMk id="15" creationId="{84B5B081-54D1-4E55-90D6-32FC34ABCA36}"/>
          </ac:cxnSpMkLst>
        </pc:cxnChg>
        <pc:cxnChg chg="add del mod">
          <ac:chgData name="Srivastava, Divyansh" userId="4f46b25c-47e1-4546-aed9-f810afc2aceb" providerId="ADAL" clId="{8F0318A2-5DAC-4E37-9BA7-0D9EB6CDC61E}" dt="2020-11-23T09:35:27.152" v="5907" actId="478"/>
          <ac:cxnSpMkLst>
            <pc:docMk/>
            <pc:sldMk cId="810020550" sldId="301"/>
            <ac:cxnSpMk id="20" creationId="{E1229D65-B45D-461C-A020-F5737B461FE3}"/>
          </ac:cxnSpMkLst>
        </pc:cxnChg>
        <pc:cxnChg chg="add mod">
          <ac:chgData name="Srivastava, Divyansh" userId="4f46b25c-47e1-4546-aed9-f810afc2aceb" providerId="ADAL" clId="{8F0318A2-5DAC-4E37-9BA7-0D9EB6CDC61E}" dt="2020-11-23T09:35:20.914" v="5904" actId="14100"/>
          <ac:cxnSpMkLst>
            <pc:docMk/>
            <pc:sldMk cId="810020550" sldId="301"/>
            <ac:cxnSpMk id="22" creationId="{6358CBAE-01A8-4256-97FE-A831EBD03789}"/>
          </ac:cxnSpMkLst>
        </pc:cxnChg>
        <pc:cxnChg chg="add mod">
          <ac:chgData name="Srivastava, Divyansh" userId="4f46b25c-47e1-4546-aed9-f810afc2aceb" providerId="ADAL" clId="{8F0318A2-5DAC-4E37-9BA7-0D9EB6CDC61E}" dt="2020-11-23T09:35:36.750" v="5910" actId="14100"/>
          <ac:cxnSpMkLst>
            <pc:docMk/>
            <pc:sldMk cId="810020550" sldId="301"/>
            <ac:cxnSpMk id="24" creationId="{EF0BAAF5-5F86-48B1-BA41-71FAFDA38F7B}"/>
          </ac:cxnSpMkLst>
        </pc:cxnChg>
      </pc:sldChg>
      <pc:sldChg chg="addSp delSp modSp add ord">
        <pc:chgData name="Srivastava, Divyansh" userId="4f46b25c-47e1-4546-aed9-f810afc2aceb" providerId="ADAL" clId="{8F0318A2-5DAC-4E37-9BA7-0D9EB6CDC61E}" dt="2020-11-23T14:20:24.237" v="6780" actId="2711"/>
        <pc:sldMkLst>
          <pc:docMk/>
          <pc:sldMk cId="1157716846" sldId="302"/>
        </pc:sldMkLst>
        <pc:spChg chg="mod">
          <ac:chgData name="Srivastava, Divyansh" userId="4f46b25c-47e1-4546-aed9-f810afc2aceb" providerId="ADAL" clId="{8F0318A2-5DAC-4E37-9BA7-0D9EB6CDC61E}" dt="2020-11-23T06:19:19.857" v="5228" actId="20577"/>
          <ac:spMkLst>
            <pc:docMk/>
            <pc:sldMk cId="1157716846" sldId="302"/>
            <ac:spMk id="8" creationId="{63020788-1F70-49E5-9F91-A34590D267D8}"/>
          </ac:spMkLst>
        </pc:spChg>
        <pc:spChg chg="del mod">
          <ac:chgData name="Srivastava, Divyansh" userId="4f46b25c-47e1-4546-aed9-f810afc2aceb" providerId="ADAL" clId="{8F0318A2-5DAC-4E37-9BA7-0D9EB6CDC61E}" dt="2020-11-23T06:18:58.717" v="5221" actId="478"/>
          <ac:spMkLst>
            <pc:docMk/>
            <pc:sldMk cId="1157716846" sldId="302"/>
            <ac:spMk id="14" creationId="{C048ED1E-72E8-4C73-A283-526313729959}"/>
          </ac:spMkLst>
        </pc:spChg>
        <pc:spChg chg="mod">
          <ac:chgData name="Srivastava, Divyansh" userId="4f46b25c-47e1-4546-aed9-f810afc2aceb" providerId="ADAL" clId="{8F0318A2-5DAC-4E37-9BA7-0D9EB6CDC61E}" dt="2020-11-23T14:20:13.845" v="6778" actId="2711"/>
          <ac:spMkLst>
            <pc:docMk/>
            <pc:sldMk cId="1157716846" sldId="302"/>
            <ac:spMk id="17" creationId="{00000000-0000-0000-0000-000000000000}"/>
          </ac:spMkLst>
        </pc:spChg>
        <pc:spChg chg="del mod">
          <ac:chgData name="Srivastava, Divyansh" userId="4f46b25c-47e1-4546-aed9-f810afc2aceb" providerId="ADAL" clId="{8F0318A2-5DAC-4E37-9BA7-0D9EB6CDC61E}" dt="2020-11-23T06:19:11.055" v="5227" actId="478"/>
          <ac:spMkLst>
            <pc:docMk/>
            <pc:sldMk cId="1157716846" sldId="302"/>
            <ac:spMk id="21" creationId="{ABF25B39-9761-4935-84F0-2114CD4516BE}"/>
          </ac:spMkLst>
        </pc:spChg>
        <pc:spChg chg="add mod">
          <ac:chgData name="Srivastava, Divyansh" userId="4f46b25c-47e1-4546-aed9-f810afc2aceb" providerId="ADAL" clId="{8F0318A2-5DAC-4E37-9BA7-0D9EB6CDC61E}" dt="2020-11-23T14:20:19.060" v="6779" actId="2711"/>
          <ac:spMkLst>
            <pc:docMk/>
            <pc:sldMk cId="1157716846" sldId="302"/>
            <ac:spMk id="24" creationId="{C665CE59-1ACC-409E-BC1A-CB6D295CC506}"/>
          </ac:spMkLst>
        </pc:spChg>
        <pc:spChg chg="add mod">
          <ac:chgData name="Srivastava, Divyansh" userId="4f46b25c-47e1-4546-aed9-f810afc2aceb" providerId="ADAL" clId="{8F0318A2-5DAC-4E37-9BA7-0D9EB6CDC61E}" dt="2020-11-23T14:20:24.237" v="6780" actId="2711"/>
          <ac:spMkLst>
            <pc:docMk/>
            <pc:sldMk cId="1157716846" sldId="302"/>
            <ac:spMk id="25" creationId="{AF7527F9-8BC9-4B93-A9B4-9B7C8634278A}"/>
          </ac:spMkLst>
        </pc:spChg>
        <pc:picChg chg="del mod">
          <ac:chgData name="Srivastava, Divyansh" userId="4f46b25c-47e1-4546-aed9-f810afc2aceb" providerId="ADAL" clId="{8F0318A2-5DAC-4E37-9BA7-0D9EB6CDC61E}" dt="2020-11-23T06:18:53.739" v="5219" actId="478"/>
          <ac:picMkLst>
            <pc:docMk/>
            <pc:sldMk cId="1157716846" sldId="302"/>
            <ac:picMk id="5" creationId="{E78082F1-F4FB-4188-BCED-25DD106F35EB}"/>
          </ac:picMkLst>
        </pc:picChg>
        <pc:picChg chg="add del mod">
          <ac:chgData name="Srivastava, Divyansh" userId="4f46b25c-47e1-4546-aed9-f810afc2aceb" providerId="ADAL" clId="{8F0318A2-5DAC-4E37-9BA7-0D9EB6CDC61E}" dt="2020-11-23T06:19:28.991" v="5230" actId="478"/>
          <ac:picMkLst>
            <pc:docMk/>
            <pc:sldMk cId="1157716846" sldId="302"/>
            <ac:picMk id="6" creationId="{E2ADF8CF-8D4D-4D84-8231-D5077324BAAD}"/>
          </ac:picMkLst>
        </pc:picChg>
        <pc:picChg chg="add mod">
          <ac:chgData name="Srivastava, Divyansh" userId="4f46b25c-47e1-4546-aed9-f810afc2aceb" providerId="ADAL" clId="{8F0318A2-5DAC-4E37-9BA7-0D9EB6CDC61E}" dt="2020-11-23T06:19:53.654" v="5236" actId="14100"/>
          <ac:picMkLst>
            <pc:docMk/>
            <pc:sldMk cId="1157716846" sldId="302"/>
            <ac:picMk id="9" creationId="{7B680FAB-511D-4BF4-9C7D-E77552D5F816}"/>
          </ac:picMkLst>
        </pc:picChg>
        <pc:cxnChg chg="add del mod">
          <ac:chgData name="Srivastava, Divyansh" userId="4f46b25c-47e1-4546-aed9-f810afc2aceb" providerId="ADAL" clId="{8F0318A2-5DAC-4E37-9BA7-0D9EB6CDC61E}" dt="2020-11-23T06:20:15.715" v="5240" actId="11529"/>
          <ac:cxnSpMkLst>
            <pc:docMk/>
            <pc:sldMk cId="1157716846" sldId="302"/>
            <ac:cxnSpMk id="12" creationId="{B93A4625-363E-4FF1-9092-3BBE60756883}"/>
          </ac:cxnSpMkLst>
        </pc:cxnChg>
        <pc:cxnChg chg="del mod">
          <ac:chgData name="Srivastava, Divyansh" userId="4f46b25c-47e1-4546-aed9-f810afc2aceb" providerId="ADAL" clId="{8F0318A2-5DAC-4E37-9BA7-0D9EB6CDC61E}" dt="2020-11-23T06:19:00.647" v="5222" actId="478"/>
          <ac:cxnSpMkLst>
            <pc:docMk/>
            <pc:sldMk cId="1157716846" sldId="302"/>
            <ac:cxnSpMk id="15" creationId="{84B5B081-54D1-4E55-90D6-32FC34ABCA36}"/>
          </ac:cxnSpMkLst>
        </pc:cxnChg>
        <pc:cxnChg chg="add del mod">
          <ac:chgData name="Srivastava, Divyansh" userId="4f46b25c-47e1-4546-aed9-f810afc2aceb" providerId="ADAL" clId="{8F0318A2-5DAC-4E37-9BA7-0D9EB6CDC61E}" dt="2020-11-23T09:35:45.672" v="5911" actId="478"/>
          <ac:cxnSpMkLst>
            <pc:docMk/>
            <pc:sldMk cId="1157716846" sldId="302"/>
            <ac:cxnSpMk id="18" creationId="{ACC6E376-E6E4-45D9-BA92-A12D16E39C40}"/>
          </ac:cxnSpMkLst>
        </pc:cxnChg>
        <pc:cxnChg chg="del">
          <ac:chgData name="Srivastava, Divyansh" userId="4f46b25c-47e1-4546-aed9-f810afc2aceb" providerId="ADAL" clId="{8F0318A2-5DAC-4E37-9BA7-0D9EB6CDC61E}" dt="2020-11-23T06:19:02.530" v="5223" actId="478"/>
          <ac:cxnSpMkLst>
            <pc:docMk/>
            <pc:sldMk cId="1157716846" sldId="302"/>
            <ac:cxnSpMk id="20" creationId="{E1229D65-B45D-461C-A020-F5737B461FE3}"/>
          </ac:cxnSpMkLst>
        </pc:cxnChg>
        <pc:cxnChg chg="add del mod">
          <ac:chgData name="Srivastava, Divyansh" userId="4f46b25c-47e1-4546-aed9-f810afc2aceb" providerId="ADAL" clId="{8F0318A2-5DAC-4E37-9BA7-0D9EB6CDC61E}" dt="2020-11-23T09:36:04.198" v="5917" actId="478"/>
          <ac:cxnSpMkLst>
            <pc:docMk/>
            <pc:sldMk cId="1157716846" sldId="302"/>
            <ac:cxnSpMk id="23" creationId="{A3050833-EFC3-4F59-B158-C757346AE0F3}"/>
          </ac:cxnSpMkLst>
        </pc:cxnChg>
        <pc:cxnChg chg="add del mod">
          <ac:chgData name="Srivastava, Divyansh" userId="4f46b25c-47e1-4546-aed9-f810afc2aceb" providerId="ADAL" clId="{8F0318A2-5DAC-4E37-9BA7-0D9EB6CDC61E}" dt="2020-11-23T06:22:58.483" v="5379" actId="478"/>
          <ac:cxnSpMkLst>
            <pc:docMk/>
            <pc:sldMk cId="1157716846" sldId="302"/>
            <ac:cxnSpMk id="28" creationId="{F6155444-63B0-4D34-8BA7-4A49A8004F92}"/>
          </ac:cxnSpMkLst>
        </pc:cxnChg>
        <pc:cxnChg chg="add mod">
          <ac:chgData name="Srivastava, Divyansh" userId="4f46b25c-47e1-4546-aed9-f810afc2aceb" providerId="ADAL" clId="{8F0318A2-5DAC-4E37-9BA7-0D9EB6CDC61E}" dt="2020-11-23T09:35:58.365" v="5915" actId="14100"/>
          <ac:cxnSpMkLst>
            <pc:docMk/>
            <pc:sldMk cId="1157716846" sldId="302"/>
            <ac:cxnSpMk id="29" creationId="{8750EE87-2BEB-4A3F-AFEC-9F13B56A22CF}"/>
          </ac:cxnSpMkLst>
        </pc:cxnChg>
        <pc:cxnChg chg="add mod">
          <ac:chgData name="Srivastava, Divyansh" userId="4f46b25c-47e1-4546-aed9-f810afc2aceb" providerId="ADAL" clId="{8F0318A2-5DAC-4E37-9BA7-0D9EB6CDC61E}" dt="2020-11-23T09:36:14.494" v="5920" actId="14100"/>
          <ac:cxnSpMkLst>
            <pc:docMk/>
            <pc:sldMk cId="1157716846" sldId="302"/>
            <ac:cxnSpMk id="32" creationId="{36B94AF9-AFAC-4B5A-8CCF-7C008862BAF2}"/>
          </ac:cxnSpMkLst>
        </pc:cxnChg>
      </pc:sldChg>
      <pc:sldChg chg="addSp delSp modSp add">
        <pc:chgData name="Srivastava, Divyansh" userId="4f46b25c-47e1-4546-aed9-f810afc2aceb" providerId="ADAL" clId="{8F0318A2-5DAC-4E37-9BA7-0D9EB6CDC61E}" dt="2020-11-23T16:12:41.592" v="7014" actId="1076"/>
        <pc:sldMkLst>
          <pc:docMk/>
          <pc:sldMk cId="2532779318" sldId="303"/>
        </pc:sldMkLst>
        <pc:spChg chg="mod">
          <ac:chgData name="Srivastava, Divyansh" userId="4f46b25c-47e1-4546-aed9-f810afc2aceb" providerId="ADAL" clId="{8F0318A2-5DAC-4E37-9BA7-0D9EB6CDC61E}" dt="2020-11-23T14:20:32.885" v="6781" actId="2711"/>
          <ac:spMkLst>
            <pc:docMk/>
            <pc:sldMk cId="2532779318" sldId="303"/>
            <ac:spMk id="17" creationId="{00000000-0000-0000-0000-000000000000}"/>
          </ac:spMkLst>
        </pc:spChg>
        <pc:spChg chg="del mod">
          <ac:chgData name="Srivastava, Divyansh" userId="4f46b25c-47e1-4546-aed9-f810afc2aceb" providerId="ADAL" clId="{8F0318A2-5DAC-4E37-9BA7-0D9EB6CDC61E}" dt="2020-11-23T06:24:17.762" v="5420" actId="478"/>
          <ac:spMkLst>
            <pc:docMk/>
            <pc:sldMk cId="2532779318" sldId="303"/>
            <ac:spMk id="24" creationId="{C665CE59-1ACC-409E-BC1A-CB6D295CC506}"/>
          </ac:spMkLst>
        </pc:spChg>
        <pc:spChg chg="del">
          <ac:chgData name="Srivastava, Divyansh" userId="4f46b25c-47e1-4546-aed9-f810afc2aceb" providerId="ADAL" clId="{8F0318A2-5DAC-4E37-9BA7-0D9EB6CDC61E}" dt="2020-11-23T06:24:15.007" v="5418" actId="478"/>
          <ac:spMkLst>
            <pc:docMk/>
            <pc:sldMk cId="2532779318" sldId="303"/>
            <ac:spMk id="25" creationId="{AF7527F9-8BC9-4B93-A9B4-9B7C8634278A}"/>
          </ac:spMkLst>
        </pc:spChg>
        <pc:picChg chg="add mod">
          <ac:chgData name="Srivastava, Divyansh" userId="4f46b25c-47e1-4546-aed9-f810afc2aceb" providerId="ADAL" clId="{8F0318A2-5DAC-4E37-9BA7-0D9EB6CDC61E}" dt="2020-11-23T06:23:44.096" v="5417" actId="14100"/>
          <ac:picMkLst>
            <pc:docMk/>
            <pc:sldMk cId="2532779318" sldId="303"/>
            <ac:picMk id="5" creationId="{3B71312F-CEE4-4EB6-979E-96EABF21AF56}"/>
          </ac:picMkLst>
        </pc:picChg>
        <pc:picChg chg="del mod">
          <ac:chgData name="Srivastava, Divyansh" userId="4f46b25c-47e1-4546-aed9-f810afc2aceb" providerId="ADAL" clId="{8F0318A2-5DAC-4E37-9BA7-0D9EB6CDC61E}" dt="2020-11-23T06:23:23.350" v="5411" actId="478"/>
          <ac:picMkLst>
            <pc:docMk/>
            <pc:sldMk cId="2532779318" sldId="303"/>
            <ac:picMk id="9" creationId="{7B680FAB-511D-4BF4-9C7D-E77552D5F816}"/>
          </ac:picMkLst>
        </pc:picChg>
        <pc:cxnChg chg="mod">
          <ac:chgData name="Srivastava, Divyansh" userId="4f46b25c-47e1-4546-aed9-f810afc2aceb" providerId="ADAL" clId="{8F0318A2-5DAC-4E37-9BA7-0D9EB6CDC61E}" dt="2020-11-23T16:12:41.592" v="7014" actId="1076"/>
          <ac:cxnSpMkLst>
            <pc:docMk/>
            <pc:sldMk cId="2532779318" sldId="303"/>
            <ac:cxnSpMk id="11" creationId="{773410F3-5464-484D-81A6-CA1BC6EC9173}"/>
          </ac:cxnSpMkLst>
        </pc:cxnChg>
        <pc:cxnChg chg="del">
          <ac:chgData name="Srivastava, Divyansh" userId="4f46b25c-47e1-4546-aed9-f810afc2aceb" providerId="ADAL" clId="{8F0318A2-5DAC-4E37-9BA7-0D9EB6CDC61E}" dt="2020-11-23T06:23:25.407" v="5412" actId="478"/>
          <ac:cxnSpMkLst>
            <pc:docMk/>
            <pc:sldMk cId="2532779318" sldId="303"/>
            <ac:cxnSpMk id="18" creationId="{ACC6E376-E6E4-45D9-BA92-A12D16E39C40}"/>
          </ac:cxnSpMkLst>
        </pc:cxnChg>
        <pc:cxnChg chg="del">
          <ac:chgData name="Srivastava, Divyansh" userId="4f46b25c-47e1-4546-aed9-f810afc2aceb" providerId="ADAL" clId="{8F0318A2-5DAC-4E37-9BA7-0D9EB6CDC61E}" dt="2020-11-23T06:23:27.198" v="5413" actId="478"/>
          <ac:cxnSpMkLst>
            <pc:docMk/>
            <pc:sldMk cId="2532779318" sldId="303"/>
            <ac:cxnSpMk id="23" creationId="{A3050833-EFC3-4F59-B158-C757346AE0F3}"/>
          </ac:cxnSpMkLst>
        </pc:cxnChg>
      </pc:sldChg>
    </pc:docChg>
  </pc:docChgLst>
  <pc:docChgLst>
    <pc:chgData name="Srivastava, Divyansh" userId="S::ds185429@ncr.com::4f46b25c-47e1-4546-aed9-f810afc2aceb" providerId="AD" clId="Web-{3B3663CA-4237-2950-D165-1F483E8D8135}"/>
    <pc:docChg chg="addSld modSld sldOrd">
      <pc:chgData name="Srivastava, Divyansh" userId="S::ds185429@ncr.com::4f46b25c-47e1-4546-aed9-f810afc2aceb" providerId="AD" clId="Web-{3B3663CA-4237-2950-D165-1F483E8D8135}" dt="2020-11-18T08:36:55.391" v="651" actId="20577"/>
      <pc:docMkLst>
        <pc:docMk/>
      </pc:docMkLst>
      <pc:sldChg chg="modSp">
        <pc:chgData name="Srivastava, Divyansh" userId="S::ds185429@ncr.com::4f46b25c-47e1-4546-aed9-f810afc2aceb" providerId="AD" clId="Web-{3B3663CA-4237-2950-D165-1F483E8D8135}" dt="2020-11-18T08:17:18.406" v="462" actId="20577"/>
        <pc:sldMkLst>
          <pc:docMk/>
          <pc:sldMk cId="339079346" sldId="260"/>
        </pc:sldMkLst>
        <pc:spChg chg="mod">
          <ac:chgData name="Srivastava, Divyansh" userId="S::ds185429@ncr.com::4f46b25c-47e1-4546-aed9-f810afc2aceb" providerId="AD" clId="Web-{3B3663CA-4237-2950-D165-1F483E8D8135}" dt="2020-11-18T08:17:18.406" v="462" actId="20577"/>
          <ac:spMkLst>
            <pc:docMk/>
            <pc:sldMk cId="339079346" sldId="260"/>
            <ac:spMk id="8" creationId="{63020788-1F70-49E5-9F91-A34590D267D8}"/>
          </ac:spMkLst>
        </pc:spChg>
      </pc:sldChg>
      <pc:sldChg chg="modSp">
        <pc:chgData name="Srivastava, Divyansh" userId="S::ds185429@ncr.com::4f46b25c-47e1-4546-aed9-f810afc2aceb" providerId="AD" clId="Web-{3B3663CA-4237-2950-D165-1F483E8D8135}" dt="2020-11-18T08:09:55.093" v="345" actId="20577"/>
        <pc:sldMkLst>
          <pc:docMk/>
          <pc:sldMk cId="334930986" sldId="269"/>
        </pc:sldMkLst>
        <pc:spChg chg="mod">
          <ac:chgData name="Srivastava, Divyansh" userId="S::ds185429@ncr.com::4f46b25c-47e1-4546-aed9-f810afc2aceb" providerId="AD" clId="Web-{3B3663CA-4237-2950-D165-1F483E8D8135}" dt="2020-11-18T08:09:55.093" v="345" actId="20577"/>
          <ac:spMkLst>
            <pc:docMk/>
            <pc:sldMk cId="334930986" sldId="269"/>
            <ac:spMk id="2" creationId="{ECB885A9-0A77-4196-9589-30504234E317}"/>
          </ac:spMkLst>
        </pc:spChg>
      </pc:sldChg>
      <pc:sldChg chg="modSp ord">
        <pc:chgData name="Srivastava, Divyansh" userId="S::ds185429@ncr.com::4f46b25c-47e1-4546-aed9-f810afc2aceb" providerId="AD" clId="Web-{3B3663CA-4237-2950-D165-1F483E8D8135}" dt="2020-11-18T08:05:23.859" v="3" actId="20577"/>
        <pc:sldMkLst>
          <pc:docMk/>
          <pc:sldMk cId="4138986758" sldId="279"/>
        </pc:sldMkLst>
        <pc:spChg chg="mod">
          <ac:chgData name="Srivastava, Divyansh" userId="S::ds185429@ncr.com::4f46b25c-47e1-4546-aed9-f810afc2aceb" providerId="AD" clId="Web-{3B3663CA-4237-2950-D165-1F483E8D8135}" dt="2020-11-18T08:05:23.859" v="3" actId="20577"/>
          <ac:spMkLst>
            <pc:docMk/>
            <pc:sldMk cId="4138986758" sldId="279"/>
            <ac:spMk id="8" creationId="{901C211A-CE05-4E5A-81E5-14E12835F015}"/>
          </ac:spMkLst>
        </pc:spChg>
      </pc:sldChg>
      <pc:sldChg chg="modSp">
        <pc:chgData name="Srivastava, Divyansh" userId="S::ds185429@ncr.com::4f46b25c-47e1-4546-aed9-f810afc2aceb" providerId="AD" clId="Web-{3B3663CA-4237-2950-D165-1F483E8D8135}" dt="2020-11-18T08:12:16.265" v="376" actId="20577"/>
        <pc:sldMkLst>
          <pc:docMk/>
          <pc:sldMk cId="130102553" sldId="286"/>
        </pc:sldMkLst>
        <pc:spChg chg="mod">
          <ac:chgData name="Srivastava, Divyansh" userId="S::ds185429@ncr.com::4f46b25c-47e1-4546-aed9-f810afc2aceb" providerId="AD" clId="Web-{3B3663CA-4237-2950-D165-1F483E8D8135}" dt="2020-11-18T08:12:16.265" v="376" actId="20577"/>
          <ac:spMkLst>
            <pc:docMk/>
            <pc:sldMk cId="130102553" sldId="286"/>
            <ac:spMk id="16" creationId="{96E3C645-2AF0-4C43-94D3-5093D654C7B5}"/>
          </ac:spMkLst>
        </pc:spChg>
      </pc:sldChg>
      <pc:sldChg chg="modSp">
        <pc:chgData name="Srivastava, Divyansh" userId="S::ds185429@ncr.com::4f46b25c-47e1-4546-aed9-f810afc2aceb" providerId="AD" clId="Web-{3B3663CA-4237-2950-D165-1F483E8D8135}" dt="2020-11-18T08:33:09.750" v="643" actId="20577"/>
        <pc:sldMkLst>
          <pc:docMk/>
          <pc:sldMk cId="260452182" sldId="288"/>
        </pc:sldMkLst>
        <pc:spChg chg="mod">
          <ac:chgData name="Srivastava, Divyansh" userId="S::ds185429@ncr.com::4f46b25c-47e1-4546-aed9-f810afc2aceb" providerId="AD" clId="Web-{3B3663CA-4237-2950-D165-1F483E8D8135}" dt="2020-11-18T08:33:09.750" v="643" actId="20577"/>
          <ac:spMkLst>
            <pc:docMk/>
            <pc:sldMk cId="260452182" sldId="288"/>
            <ac:spMk id="16" creationId="{96E3C645-2AF0-4C43-94D3-5093D654C7B5}"/>
          </ac:spMkLst>
        </pc:spChg>
      </pc:sldChg>
      <pc:sldChg chg="modSp add ord replId">
        <pc:chgData name="Srivastava, Divyansh" userId="S::ds185429@ncr.com::4f46b25c-47e1-4546-aed9-f810afc2aceb" providerId="AD" clId="Web-{3B3663CA-4237-2950-D165-1F483E8D8135}" dt="2020-11-18T08:36:55.391" v="650" actId="20577"/>
        <pc:sldMkLst>
          <pc:docMk/>
          <pc:sldMk cId="1957995137" sldId="290"/>
        </pc:sldMkLst>
        <pc:spChg chg="mod">
          <ac:chgData name="Srivastava, Divyansh" userId="S::ds185429@ncr.com::4f46b25c-47e1-4546-aed9-f810afc2aceb" providerId="AD" clId="Web-{3B3663CA-4237-2950-D165-1F483E8D8135}" dt="2020-11-18T08:36:55.391" v="650" actId="20577"/>
          <ac:spMkLst>
            <pc:docMk/>
            <pc:sldMk cId="1957995137" sldId="290"/>
            <ac:spMk id="17" creationId="{00000000-0000-0000-0000-000000000000}"/>
          </ac:spMkLst>
        </pc:spChg>
      </pc:sldChg>
    </pc:docChg>
  </pc:docChgLst>
  <pc:docChgLst>
    <pc:chgData name="Srivastava, Divyansh" userId="4f46b25c-47e1-4546-aed9-f810afc2aceb" providerId="ADAL" clId="{1D669301-418D-4275-8AD7-8A32F6ECE509}"/>
    <pc:docChg chg="undo custSel addSld delSld modSld">
      <pc:chgData name="Srivastava, Divyansh" userId="4f46b25c-47e1-4546-aed9-f810afc2aceb" providerId="ADAL" clId="{1D669301-418D-4275-8AD7-8A32F6ECE509}" dt="2022-07-05T07:29:59.218" v="1953" actId="2711"/>
      <pc:docMkLst>
        <pc:docMk/>
      </pc:docMkLst>
      <pc:sldChg chg="modSp mod modNotesTx">
        <pc:chgData name="Srivastava, Divyansh" userId="4f46b25c-47e1-4546-aed9-f810afc2aceb" providerId="ADAL" clId="{1D669301-418D-4275-8AD7-8A32F6ECE509}" dt="2022-07-05T07:28:01.857" v="1937" actId="2711"/>
        <pc:sldMkLst>
          <pc:docMk/>
          <pc:sldMk cId="339079346" sldId="260"/>
        </pc:sldMkLst>
        <pc:spChg chg="mod">
          <ac:chgData name="Srivastava, Divyansh" userId="4f46b25c-47e1-4546-aed9-f810afc2aceb" providerId="ADAL" clId="{1D669301-418D-4275-8AD7-8A32F6ECE509}" dt="2022-07-05T07:28:01.857" v="1937" actId="2711"/>
          <ac:spMkLst>
            <pc:docMk/>
            <pc:sldMk cId="339079346" sldId="260"/>
            <ac:spMk id="8" creationId="{63020788-1F70-49E5-9F91-A34590D267D8}"/>
          </ac:spMkLst>
        </pc:spChg>
        <pc:spChg chg="mod">
          <ac:chgData name="Srivastava, Divyansh" userId="4f46b25c-47e1-4546-aed9-f810afc2aceb" providerId="ADAL" clId="{1D669301-418D-4275-8AD7-8A32F6ECE509}" dt="2022-06-27T04:23:38.553" v="211" actId="404"/>
          <ac:spMkLst>
            <pc:docMk/>
            <pc:sldMk cId="339079346" sldId="260"/>
            <ac:spMk id="17" creationId="{00000000-0000-0000-0000-000000000000}"/>
          </ac:spMkLst>
        </pc:spChg>
      </pc:sldChg>
      <pc:sldChg chg="modSp mod">
        <pc:chgData name="Srivastava, Divyansh" userId="4f46b25c-47e1-4546-aed9-f810afc2aceb" providerId="ADAL" clId="{1D669301-418D-4275-8AD7-8A32F6ECE509}" dt="2022-06-27T04:17:40.550" v="69" actId="20577"/>
        <pc:sldMkLst>
          <pc:docMk/>
          <pc:sldMk cId="334930986" sldId="269"/>
        </pc:sldMkLst>
        <pc:spChg chg="mod">
          <ac:chgData name="Srivastava, Divyansh" userId="4f46b25c-47e1-4546-aed9-f810afc2aceb" providerId="ADAL" clId="{1D669301-418D-4275-8AD7-8A32F6ECE509}" dt="2022-06-27T04:17:40.550" v="69" actId="20577"/>
          <ac:spMkLst>
            <pc:docMk/>
            <pc:sldMk cId="334930986" sldId="269"/>
            <ac:spMk id="2" creationId="{ECB885A9-0A77-4196-9589-30504234E317}"/>
          </ac:spMkLst>
        </pc:spChg>
      </pc:sldChg>
      <pc:sldChg chg="del">
        <pc:chgData name="Srivastava, Divyansh" userId="4f46b25c-47e1-4546-aed9-f810afc2aceb" providerId="ADAL" clId="{1D669301-418D-4275-8AD7-8A32F6ECE509}" dt="2022-06-27T04:25:04.548" v="270" actId="47"/>
        <pc:sldMkLst>
          <pc:docMk/>
          <pc:sldMk cId="4138986758" sldId="279"/>
        </pc:sldMkLst>
      </pc:sldChg>
      <pc:sldChg chg="del">
        <pc:chgData name="Srivastava, Divyansh" userId="4f46b25c-47e1-4546-aed9-f810afc2aceb" providerId="ADAL" clId="{1D669301-418D-4275-8AD7-8A32F6ECE509}" dt="2022-06-27T04:25:00.630" v="265" actId="47"/>
        <pc:sldMkLst>
          <pc:docMk/>
          <pc:sldMk cId="130102553" sldId="286"/>
        </pc:sldMkLst>
      </pc:sldChg>
      <pc:sldChg chg="del">
        <pc:chgData name="Srivastava, Divyansh" userId="4f46b25c-47e1-4546-aed9-f810afc2aceb" providerId="ADAL" clId="{1D669301-418D-4275-8AD7-8A32F6ECE509}" dt="2022-06-27T04:25:03.714" v="269" actId="47"/>
        <pc:sldMkLst>
          <pc:docMk/>
          <pc:sldMk cId="501769704" sldId="287"/>
        </pc:sldMkLst>
      </pc:sldChg>
      <pc:sldChg chg="del">
        <pc:chgData name="Srivastava, Divyansh" userId="4f46b25c-47e1-4546-aed9-f810afc2aceb" providerId="ADAL" clId="{1D669301-418D-4275-8AD7-8A32F6ECE509}" dt="2022-06-27T04:25:02.878" v="268" actId="47"/>
        <pc:sldMkLst>
          <pc:docMk/>
          <pc:sldMk cId="260452182" sldId="288"/>
        </pc:sldMkLst>
      </pc:sldChg>
      <pc:sldChg chg="modSp mod">
        <pc:chgData name="Srivastava, Divyansh" userId="4f46b25c-47e1-4546-aed9-f810afc2aceb" providerId="ADAL" clId="{1D669301-418D-4275-8AD7-8A32F6ECE509}" dt="2022-06-27T04:24:17.065" v="256" actId="20577"/>
        <pc:sldMkLst>
          <pc:docMk/>
          <pc:sldMk cId="1957995137" sldId="290"/>
        </pc:sldMkLst>
        <pc:spChg chg="mod">
          <ac:chgData name="Srivastava, Divyansh" userId="4f46b25c-47e1-4546-aed9-f810afc2aceb" providerId="ADAL" clId="{1D669301-418D-4275-8AD7-8A32F6ECE509}" dt="2022-06-27T04:24:17.065" v="256" actId="20577"/>
          <ac:spMkLst>
            <pc:docMk/>
            <pc:sldMk cId="1957995137" sldId="290"/>
            <ac:spMk id="10" creationId="{33AB2153-690F-48EC-952D-2063C51BB6BA}"/>
          </ac:spMkLst>
        </pc:spChg>
        <pc:spChg chg="mod">
          <ac:chgData name="Srivastava, Divyansh" userId="4f46b25c-47e1-4546-aed9-f810afc2aceb" providerId="ADAL" clId="{1D669301-418D-4275-8AD7-8A32F6ECE509}" dt="2022-06-27T04:17:51.399" v="86" actId="20577"/>
          <ac:spMkLst>
            <pc:docMk/>
            <pc:sldMk cId="1957995137" sldId="290"/>
            <ac:spMk id="17" creationId="{00000000-0000-0000-0000-000000000000}"/>
          </ac:spMkLst>
        </pc:spChg>
      </pc:sldChg>
      <pc:sldChg chg="modSp mod modNotesTx">
        <pc:chgData name="Srivastava, Divyansh" userId="4f46b25c-47e1-4546-aed9-f810afc2aceb" providerId="ADAL" clId="{1D669301-418D-4275-8AD7-8A32F6ECE509}" dt="2022-07-05T07:27:50.698" v="1936" actId="2711"/>
        <pc:sldMkLst>
          <pc:docMk/>
          <pc:sldMk cId="3446063018" sldId="291"/>
        </pc:sldMkLst>
        <pc:spChg chg="mod">
          <ac:chgData name="Srivastava, Divyansh" userId="4f46b25c-47e1-4546-aed9-f810afc2aceb" providerId="ADAL" clId="{1D669301-418D-4275-8AD7-8A32F6ECE509}" dt="2022-07-05T07:27:29.269" v="1935" actId="120"/>
          <ac:spMkLst>
            <pc:docMk/>
            <pc:sldMk cId="3446063018" sldId="291"/>
            <ac:spMk id="9" creationId="{F409A165-1800-4A0F-950A-31B13F4A9E4D}"/>
          </ac:spMkLst>
        </pc:spChg>
        <pc:spChg chg="mod">
          <ac:chgData name="Srivastava, Divyansh" userId="4f46b25c-47e1-4546-aed9-f810afc2aceb" providerId="ADAL" clId="{1D669301-418D-4275-8AD7-8A32F6ECE509}" dt="2022-07-05T07:27:50.698" v="1936" actId="2711"/>
          <ac:spMkLst>
            <pc:docMk/>
            <pc:sldMk cId="3446063018" sldId="291"/>
            <ac:spMk id="17" creationId="{00000000-0000-0000-0000-000000000000}"/>
          </ac:spMkLst>
        </pc:spChg>
      </pc:sldChg>
      <pc:sldChg chg="addSp modSp mod modNotesTx">
        <pc:chgData name="Srivastava, Divyansh" userId="4f46b25c-47e1-4546-aed9-f810afc2aceb" providerId="ADAL" clId="{1D669301-418D-4275-8AD7-8A32F6ECE509}" dt="2022-07-05T06:35:17.013" v="1386" actId="404"/>
        <pc:sldMkLst>
          <pc:docMk/>
          <pc:sldMk cId="2975890938" sldId="292"/>
        </pc:sldMkLst>
        <pc:spChg chg="mod">
          <ac:chgData name="Srivastava, Divyansh" userId="4f46b25c-47e1-4546-aed9-f810afc2aceb" providerId="ADAL" clId="{1D669301-418D-4275-8AD7-8A32F6ECE509}" dt="2022-07-05T06:35:17.013" v="1386" actId="404"/>
          <ac:spMkLst>
            <pc:docMk/>
            <pc:sldMk cId="2975890938" sldId="292"/>
            <ac:spMk id="10" creationId="{33AB2153-690F-48EC-952D-2063C51BB6BA}"/>
          </ac:spMkLst>
        </pc:spChg>
        <pc:spChg chg="mod">
          <ac:chgData name="Srivastava, Divyansh" userId="4f46b25c-47e1-4546-aed9-f810afc2aceb" providerId="ADAL" clId="{1D669301-418D-4275-8AD7-8A32F6ECE509}" dt="2022-06-27T04:22:26.223" v="198" actId="404"/>
          <ac:spMkLst>
            <pc:docMk/>
            <pc:sldMk cId="2975890938" sldId="292"/>
            <ac:spMk id="17" creationId="{00000000-0000-0000-0000-000000000000}"/>
          </ac:spMkLst>
        </pc:spChg>
        <pc:picChg chg="add mod">
          <ac:chgData name="Srivastava, Divyansh" userId="4f46b25c-47e1-4546-aed9-f810afc2aceb" providerId="ADAL" clId="{1D669301-418D-4275-8AD7-8A32F6ECE509}" dt="2022-06-27T04:22:14.067" v="195" actId="14100"/>
          <ac:picMkLst>
            <pc:docMk/>
            <pc:sldMk cId="2975890938" sldId="292"/>
            <ac:picMk id="9" creationId="{5CA7E27B-60A8-447F-8123-32D29D097B21}"/>
          </ac:picMkLst>
        </pc:picChg>
        <pc:cxnChg chg="mod">
          <ac:chgData name="Srivastava, Divyansh" userId="4f46b25c-47e1-4546-aed9-f810afc2aceb" providerId="ADAL" clId="{1D669301-418D-4275-8AD7-8A32F6ECE509}" dt="2022-06-27T04:22:30.986" v="199" actId="1076"/>
          <ac:cxnSpMkLst>
            <pc:docMk/>
            <pc:sldMk cId="2975890938" sldId="292"/>
            <ac:cxnSpMk id="11" creationId="{773410F3-5464-484D-81A6-CA1BC6EC9173}"/>
          </ac:cxnSpMkLst>
        </pc:cxnChg>
      </pc:sldChg>
      <pc:sldChg chg="del">
        <pc:chgData name="Srivastava, Divyansh" userId="4f46b25c-47e1-4546-aed9-f810afc2aceb" providerId="ADAL" clId="{1D669301-418D-4275-8AD7-8A32F6ECE509}" dt="2022-06-27T04:25:05.733" v="271" actId="47"/>
        <pc:sldMkLst>
          <pc:docMk/>
          <pc:sldMk cId="3004681941" sldId="293"/>
        </pc:sldMkLst>
      </pc:sldChg>
      <pc:sldChg chg="del">
        <pc:chgData name="Srivastava, Divyansh" userId="4f46b25c-47e1-4546-aed9-f810afc2aceb" providerId="ADAL" clId="{1D669301-418D-4275-8AD7-8A32F6ECE509}" dt="2022-06-27T04:24:51.758" v="257" actId="47"/>
        <pc:sldMkLst>
          <pc:docMk/>
          <pc:sldMk cId="2053351144" sldId="294"/>
        </pc:sldMkLst>
      </pc:sldChg>
      <pc:sldChg chg="addSp delSp modSp mod">
        <pc:chgData name="Srivastava, Divyansh" userId="4f46b25c-47e1-4546-aed9-f810afc2aceb" providerId="ADAL" clId="{1D669301-418D-4275-8AD7-8A32F6ECE509}" dt="2022-07-03T04:37:40.004" v="286" actId="1076"/>
        <pc:sldMkLst>
          <pc:docMk/>
          <pc:sldMk cId="3010629241" sldId="295"/>
        </pc:sldMkLst>
        <pc:spChg chg="del">
          <ac:chgData name="Srivastava, Divyansh" userId="4f46b25c-47e1-4546-aed9-f810afc2aceb" providerId="ADAL" clId="{1D669301-418D-4275-8AD7-8A32F6ECE509}" dt="2022-06-27T04:20:07.767" v="176" actId="478"/>
          <ac:spMkLst>
            <pc:docMk/>
            <pc:sldMk cId="3010629241" sldId="295"/>
            <ac:spMk id="13" creationId="{3D56B723-6C86-4855-AFBF-A9620BB900E4}"/>
          </ac:spMkLst>
        </pc:spChg>
        <pc:spChg chg="add mod">
          <ac:chgData name="Srivastava, Divyansh" userId="4f46b25c-47e1-4546-aed9-f810afc2aceb" providerId="ADAL" clId="{1D669301-418D-4275-8AD7-8A32F6ECE509}" dt="2022-06-27T04:20:40.574" v="184"/>
          <ac:spMkLst>
            <pc:docMk/>
            <pc:sldMk cId="3010629241" sldId="295"/>
            <ac:spMk id="15" creationId="{C6957C5C-F02A-4B54-9B69-B0AE2C907C6E}"/>
          </ac:spMkLst>
        </pc:spChg>
        <pc:spChg chg="mod">
          <ac:chgData name="Srivastava, Divyansh" userId="4f46b25c-47e1-4546-aed9-f810afc2aceb" providerId="ADAL" clId="{1D669301-418D-4275-8AD7-8A32F6ECE509}" dt="2022-07-03T04:37:40.004" v="286" actId="1076"/>
          <ac:spMkLst>
            <pc:docMk/>
            <pc:sldMk cId="3010629241" sldId="295"/>
            <ac:spMk id="17" creationId="{00000000-0000-0000-0000-000000000000}"/>
          </ac:spMkLst>
        </pc:spChg>
        <pc:spChg chg="del">
          <ac:chgData name="Srivastava, Divyansh" userId="4f46b25c-47e1-4546-aed9-f810afc2aceb" providerId="ADAL" clId="{1D669301-418D-4275-8AD7-8A32F6ECE509}" dt="2022-06-27T04:20:10.122" v="177" actId="478"/>
          <ac:spMkLst>
            <pc:docMk/>
            <pc:sldMk cId="3010629241" sldId="295"/>
            <ac:spMk id="18" creationId="{0FE05220-C3BB-4893-88D2-C9F894714E2E}"/>
          </ac:spMkLst>
        </pc:spChg>
        <pc:spChg chg="del">
          <ac:chgData name="Srivastava, Divyansh" userId="4f46b25c-47e1-4546-aed9-f810afc2aceb" providerId="ADAL" clId="{1D669301-418D-4275-8AD7-8A32F6ECE509}" dt="2022-06-27T04:20:12.801" v="178" actId="478"/>
          <ac:spMkLst>
            <pc:docMk/>
            <pc:sldMk cId="3010629241" sldId="295"/>
            <ac:spMk id="19" creationId="{030A3F68-2A33-49D2-9699-C8BCDC42B632}"/>
          </ac:spMkLst>
        </pc:spChg>
        <pc:picChg chg="del">
          <ac:chgData name="Srivastava, Divyansh" userId="4f46b25c-47e1-4546-aed9-f810afc2aceb" providerId="ADAL" clId="{1D669301-418D-4275-8AD7-8A32F6ECE509}" dt="2022-06-27T04:19:57.986" v="172" actId="478"/>
          <ac:picMkLst>
            <pc:docMk/>
            <pc:sldMk cId="3010629241" sldId="295"/>
            <ac:picMk id="5" creationId="{7B7ADFC6-B19C-40D3-9988-B033B7685944}"/>
          </ac:picMkLst>
        </pc:picChg>
        <pc:cxnChg chg="del">
          <ac:chgData name="Srivastava, Divyansh" userId="4f46b25c-47e1-4546-aed9-f810afc2aceb" providerId="ADAL" clId="{1D669301-418D-4275-8AD7-8A32F6ECE509}" dt="2022-06-27T04:20:04.131" v="175" actId="478"/>
          <ac:cxnSpMkLst>
            <pc:docMk/>
            <pc:sldMk cId="3010629241" sldId="295"/>
            <ac:cxnSpMk id="21" creationId="{E4F9CD1C-5201-40AA-B988-158D29E5A99D}"/>
          </ac:cxnSpMkLst>
        </pc:cxnChg>
        <pc:cxnChg chg="del">
          <ac:chgData name="Srivastava, Divyansh" userId="4f46b25c-47e1-4546-aed9-f810afc2aceb" providerId="ADAL" clId="{1D669301-418D-4275-8AD7-8A32F6ECE509}" dt="2022-06-27T04:20:02.350" v="174" actId="478"/>
          <ac:cxnSpMkLst>
            <pc:docMk/>
            <pc:sldMk cId="3010629241" sldId="295"/>
            <ac:cxnSpMk id="24" creationId="{CC41CF13-DCE8-448B-A0CB-5F05FB87D6F6}"/>
          </ac:cxnSpMkLst>
        </pc:cxnChg>
        <pc:cxnChg chg="del">
          <ac:chgData name="Srivastava, Divyansh" userId="4f46b25c-47e1-4546-aed9-f810afc2aceb" providerId="ADAL" clId="{1D669301-418D-4275-8AD7-8A32F6ECE509}" dt="2022-06-27T04:20:00.340" v="173" actId="478"/>
          <ac:cxnSpMkLst>
            <pc:docMk/>
            <pc:sldMk cId="3010629241" sldId="295"/>
            <ac:cxnSpMk id="26" creationId="{B13EB267-B5C6-4EE9-82FE-C3CD0F2CF190}"/>
          </ac:cxnSpMkLst>
        </pc:cxnChg>
      </pc:sldChg>
      <pc:sldChg chg="del">
        <pc:chgData name="Srivastava, Divyansh" userId="4f46b25c-47e1-4546-aed9-f810afc2aceb" providerId="ADAL" clId="{1D669301-418D-4275-8AD7-8A32F6ECE509}" dt="2022-06-27T04:24:53.901" v="258" actId="47"/>
        <pc:sldMkLst>
          <pc:docMk/>
          <pc:sldMk cId="2468969202" sldId="296"/>
        </pc:sldMkLst>
      </pc:sldChg>
      <pc:sldChg chg="del">
        <pc:chgData name="Srivastava, Divyansh" userId="4f46b25c-47e1-4546-aed9-f810afc2aceb" providerId="ADAL" clId="{1D669301-418D-4275-8AD7-8A32F6ECE509}" dt="2022-06-27T04:24:54.349" v="259" actId="47"/>
        <pc:sldMkLst>
          <pc:docMk/>
          <pc:sldMk cId="1538556512" sldId="297"/>
        </pc:sldMkLst>
      </pc:sldChg>
      <pc:sldChg chg="del">
        <pc:chgData name="Srivastava, Divyansh" userId="4f46b25c-47e1-4546-aed9-f810afc2aceb" providerId="ADAL" clId="{1D669301-418D-4275-8AD7-8A32F6ECE509}" dt="2022-06-27T04:24:54.807" v="260" actId="47"/>
        <pc:sldMkLst>
          <pc:docMk/>
          <pc:sldMk cId="721436477" sldId="298"/>
        </pc:sldMkLst>
      </pc:sldChg>
      <pc:sldChg chg="del">
        <pc:chgData name="Srivastava, Divyansh" userId="4f46b25c-47e1-4546-aed9-f810afc2aceb" providerId="ADAL" clId="{1D669301-418D-4275-8AD7-8A32F6ECE509}" dt="2022-06-27T04:24:55.171" v="261" actId="47"/>
        <pc:sldMkLst>
          <pc:docMk/>
          <pc:sldMk cId="573436503" sldId="299"/>
        </pc:sldMkLst>
      </pc:sldChg>
      <pc:sldChg chg="del">
        <pc:chgData name="Srivastava, Divyansh" userId="4f46b25c-47e1-4546-aed9-f810afc2aceb" providerId="ADAL" clId="{1D669301-418D-4275-8AD7-8A32F6ECE509}" dt="2022-06-27T04:24:55.587" v="262" actId="47"/>
        <pc:sldMkLst>
          <pc:docMk/>
          <pc:sldMk cId="501197624" sldId="300"/>
        </pc:sldMkLst>
      </pc:sldChg>
      <pc:sldChg chg="del">
        <pc:chgData name="Srivastava, Divyansh" userId="4f46b25c-47e1-4546-aed9-f810afc2aceb" providerId="ADAL" clId="{1D669301-418D-4275-8AD7-8A32F6ECE509}" dt="2022-06-27T04:24:55.934" v="263" actId="47"/>
        <pc:sldMkLst>
          <pc:docMk/>
          <pc:sldMk cId="810020550" sldId="301"/>
        </pc:sldMkLst>
      </pc:sldChg>
      <pc:sldChg chg="del">
        <pc:chgData name="Srivastava, Divyansh" userId="4f46b25c-47e1-4546-aed9-f810afc2aceb" providerId="ADAL" clId="{1D669301-418D-4275-8AD7-8A32F6ECE509}" dt="2022-06-27T04:25:01.216" v="266" actId="47"/>
        <pc:sldMkLst>
          <pc:docMk/>
          <pc:sldMk cId="1157716846" sldId="302"/>
        </pc:sldMkLst>
      </pc:sldChg>
      <pc:sldChg chg="del">
        <pc:chgData name="Srivastava, Divyansh" userId="4f46b25c-47e1-4546-aed9-f810afc2aceb" providerId="ADAL" clId="{1D669301-418D-4275-8AD7-8A32F6ECE509}" dt="2022-06-27T04:25:01.936" v="267" actId="47"/>
        <pc:sldMkLst>
          <pc:docMk/>
          <pc:sldMk cId="2532779318" sldId="303"/>
        </pc:sldMkLst>
      </pc:sldChg>
      <pc:sldChg chg="del">
        <pc:chgData name="Srivastava, Divyansh" userId="4f46b25c-47e1-4546-aed9-f810afc2aceb" providerId="ADAL" clId="{1D669301-418D-4275-8AD7-8A32F6ECE509}" dt="2022-06-27T04:24:56.897" v="264" actId="47"/>
        <pc:sldMkLst>
          <pc:docMk/>
          <pc:sldMk cId="4047359203" sldId="304"/>
        </pc:sldMkLst>
      </pc:sldChg>
      <pc:sldChg chg="addSp modSp mod">
        <pc:chgData name="Srivastava, Divyansh" userId="4f46b25c-47e1-4546-aed9-f810afc2aceb" providerId="ADAL" clId="{1D669301-418D-4275-8AD7-8A32F6ECE509}" dt="2022-06-27T04:21:28.922" v="187" actId="1076"/>
        <pc:sldMkLst>
          <pc:docMk/>
          <pc:sldMk cId="2449743671" sldId="305"/>
        </pc:sldMkLst>
        <pc:spChg chg="mod">
          <ac:chgData name="Srivastava, Divyansh" userId="4f46b25c-47e1-4546-aed9-f810afc2aceb" providerId="ADAL" clId="{1D669301-418D-4275-8AD7-8A32F6ECE509}" dt="2022-06-27T04:18:30.186" v="122" actId="20577"/>
          <ac:spMkLst>
            <pc:docMk/>
            <pc:sldMk cId="2449743671" sldId="305"/>
            <ac:spMk id="10" creationId="{33AB2153-690F-48EC-952D-2063C51BB6BA}"/>
          </ac:spMkLst>
        </pc:spChg>
        <pc:spChg chg="mod">
          <ac:chgData name="Srivastava, Divyansh" userId="4f46b25c-47e1-4546-aed9-f810afc2aceb" providerId="ADAL" clId="{1D669301-418D-4275-8AD7-8A32F6ECE509}" dt="2022-06-27T04:18:21.681" v="121" actId="20577"/>
          <ac:spMkLst>
            <pc:docMk/>
            <pc:sldMk cId="2449743671" sldId="305"/>
            <ac:spMk id="17" creationId="{00000000-0000-0000-0000-000000000000}"/>
          </ac:spMkLst>
        </pc:spChg>
        <pc:picChg chg="add mod">
          <ac:chgData name="Srivastava, Divyansh" userId="4f46b25c-47e1-4546-aed9-f810afc2aceb" providerId="ADAL" clId="{1D669301-418D-4275-8AD7-8A32F6ECE509}" dt="2022-06-27T04:21:28.922" v="187" actId="1076"/>
          <ac:picMkLst>
            <pc:docMk/>
            <pc:sldMk cId="2449743671" sldId="305"/>
            <ac:picMk id="9" creationId="{5246197C-AC71-4FCB-B955-379FDB6C9B17}"/>
          </ac:picMkLst>
        </pc:picChg>
      </pc:sldChg>
      <pc:sldChg chg="modSp new del mod">
        <pc:chgData name="Srivastava, Divyansh" userId="4f46b25c-47e1-4546-aed9-f810afc2aceb" providerId="ADAL" clId="{1D669301-418D-4275-8AD7-8A32F6ECE509}" dt="2022-06-27T04:41:25.735" v="277" actId="47"/>
        <pc:sldMkLst>
          <pc:docMk/>
          <pc:sldMk cId="309072435" sldId="306"/>
        </pc:sldMkLst>
        <pc:spChg chg="mod">
          <ac:chgData name="Srivastava, Divyansh" userId="4f46b25c-47e1-4546-aed9-f810afc2aceb" providerId="ADAL" clId="{1D669301-418D-4275-8AD7-8A32F6ECE509}" dt="2022-06-27T04:40:54.481" v="275" actId="20577"/>
          <ac:spMkLst>
            <pc:docMk/>
            <pc:sldMk cId="309072435" sldId="306"/>
            <ac:spMk id="3" creationId="{914DECE9-CCCC-4AB9-9951-DFFAC208EA7E}"/>
          </ac:spMkLst>
        </pc:spChg>
      </pc:sldChg>
      <pc:sldChg chg="addSp modSp add mod modNotesTx">
        <pc:chgData name="Srivastava, Divyansh" userId="4f46b25c-47e1-4546-aed9-f810afc2aceb" providerId="ADAL" clId="{1D669301-418D-4275-8AD7-8A32F6ECE509}" dt="2022-07-05T07:28:19.535" v="1938" actId="2711"/>
        <pc:sldMkLst>
          <pc:docMk/>
          <pc:sldMk cId="1374000355" sldId="307"/>
        </pc:sldMkLst>
        <pc:spChg chg="mod">
          <ac:chgData name="Srivastava, Divyansh" userId="4f46b25c-47e1-4546-aed9-f810afc2aceb" providerId="ADAL" clId="{1D669301-418D-4275-8AD7-8A32F6ECE509}" dt="2022-07-05T07:27:06.303" v="1932" actId="1076"/>
          <ac:spMkLst>
            <pc:docMk/>
            <pc:sldMk cId="1374000355" sldId="307"/>
            <ac:spMk id="8" creationId="{63020788-1F70-49E5-9F91-A34590D267D8}"/>
          </ac:spMkLst>
        </pc:spChg>
        <pc:spChg chg="mod">
          <ac:chgData name="Srivastava, Divyansh" userId="4f46b25c-47e1-4546-aed9-f810afc2aceb" providerId="ADAL" clId="{1D669301-418D-4275-8AD7-8A32F6ECE509}" dt="2022-07-05T07:28:19.535" v="1938" actId="2711"/>
          <ac:spMkLst>
            <pc:docMk/>
            <pc:sldMk cId="1374000355" sldId="307"/>
            <ac:spMk id="17" creationId="{00000000-0000-0000-0000-000000000000}"/>
          </ac:spMkLst>
        </pc:spChg>
        <pc:picChg chg="add mod">
          <ac:chgData name="Srivastava, Divyansh" userId="4f46b25c-47e1-4546-aed9-f810afc2aceb" providerId="ADAL" clId="{1D669301-418D-4275-8AD7-8A32F6ECE509}" dt="2022-07-05T06:43:15.682" v="1513" actId="14100"/>
          <ac:picMkLst>
            <pc:docMk/>
            <pc:sldMk cId="1374000355" sldId="307"/>
            <ac:picMk id="5" creationId="{D58763B5-CF8B-404A-B6EC-8141B99D689E}"/>
          </ac:picMkLst>
        </pc:picChg>
        <pc:cxnChg chg="mod">
          <ac:chgData name="Srivastava, Divyansh" userId="4f46b25c-47e1-4546-aed9-f810afc2aceb" providerId="ADAL" clId="{1D669301-418D-4275-8AD7-8A32F6ECE509}" dt="2022-07-05T06:43:56.382" v="1526" actId="1076"/>
          <ac:cxnSpMkLst>
            <pc:docMk/>
            <pc:sldMk cId="1374000355" sldId="307"/>
            <ac:cxnSpMk id="11" creationId="{773410F3-5464-484D-81A6-CA1BC6EC9173}"/>
          </ac:cxnSpMkLst>
        </pc:cxnChg>
      </pc:sldChg>
      <pc:sldChg chg="addSp delSp modSp add mod modNotesTx">
        <pc:chgData name="Srivastava, Divyansh" userId="4f46b25c-47e1-4546-aed9-f810afc2aceb" providerId="ADAL" clId="{1D669301-418D-4275-8AD7-8A32F6ECE509}" dt="2022-07-05T07:29:11.582" v="1946" actId="14100"/>
        <pc:sldMkLst>
          <pc:docMk/>
          <pc:sldMk cId="2741596238" sldId="308"/>
        </pc:sldMkLst>
        <pc:spChg chg="mod">
          <ac:chgData name="Srivastava, Divyansh" userId="4f46b25c-47e1-4546-aed9-f810afc2aceb" providerId="ADAL" clId="{1D669301-418D-4275-8AD7-8A32F6ECE509}" dt="2022-07-05T07:28:55.046" v="1943" actId="14100"/>
          <ac:spMkLst>
            <pc:docMk/>
            <pc:sldMk cId="2741596238" sldId="308"/>
            <ac:spMk id="8" creationId="{63020788-1F70-49E5-9F91-A34590D267D8}"/>
          </ac:spMkLst>
        </pc:spChg>
        <pc:spChg chg="del mod">
          <ac:chgData name="Srivastava, Divyansh" userId="4f46b25c-47e1-4546-aed9-f810afc2aceb" providerId="ADAL" clId="{1D669301-418D-4275-8AD7-8A32F6ECE509}" dt="2022-07-03T04:45:31.504" v="323"/>
          <ac:spMkLst>
            <pc:docMk/>
            <pc:sldMk cId="2741596238" sldId="308"/>
            <ac:spMk id="15" creationId="{C6957C5C-F02A-4B54-9B69-B0AE2C907C6E}"/>
          </ac:spMkLst>
        </pc:spChg>
        <pc:spChg chg="mod">
          <ac:chgData name="Srivastava, Divyansh" userId="4f46b25c-47e1-4546-aed9-f810afc2aceb" providerId="ADAL" clId="{1D669301-418D-4275-8AD7-8A32F6ECE509}" dt="2022-07-05T06:52:03.438" v="1600" actId="1076"/>
          <ac:spMkLst>
            <pc:docMk/>
            <pc:sldMk cId="2741596238" sldId="308"/>
            <ac:spMk id="17" creationId="{00000000-0000-0000-0000-000000000000}"/>
          </ac:spMkLst>
        </pc:spChg>
        <pc:picChg chg="add mod">
          <ac:chgData name="Srivastava, Divyansh" userId="4f46b25c-47e1-4546-aed9-f810afc2aceb" providerId="ADAL" clId="{1D669301-418D-4275-8AD7-8A32F6ECE509}" dt="2022-07-05T07:29:11.582" v="1946" actId="14100"/>
          <ac:picMkLst>
            <pc:docMk/>
            <pc:sldMk cId="2741596238" sldId="308"/>
            <ac:picMk id="5" creationId="{13ECF8AB-9AA0-49DB-B2FD-08A20F8AC37E}"/>
          </ac:picMkLst>
        </pc:picChg>
        <pc:cxnChg chg="mod">
          <ac:chgData name="Srivastava, Divyansh" userId="4f46b25c-47e1-4546-aed9-f810afc2aceb" providerId="ADAL" clId="{1D669301-418D-4275-8AD7-8A32F6ECE509}" dt="2022-07-05T06:52:09.483" v="1602" actId="1076"/>
          <ac:cxnSpMkLst>
            <pc:docMk/>
            <pc:sldMk cId="2741596238" sldId="308"/>
            <ac:cxnSpMk id="11" creationId="{773410F3-5464-484D-81A6-CA1BC6EC9173}"/>
          </ac:cxnSpMkLst>
        </pc:cxnChg>
      </pc:sldChg>
      <pc:sldChg chg="add del">
        <pc:chgData name="Srivastava, Divyansh" userId="4f46b25c-47e1-4546-aed9-f810afc2aceb" providerId="ADAL" clId="{1D669301-418D-4275-8AD7-8A32F6ECE509}" dt="2022-06-27T04:41:39.478" v="279" actId="47"/>
        <pc:sldMkLst>
          <pc:docMk/>
          <pc:sldMk cId="2748983901" sldId="308"/>
        </pc:sldMkLst>
      </pc:sldChg>
      <pc:sldChg chg="add del">
        <pc:chgData name="Srivastava, Divyansh" userId="4f46b25c-47e1-4546-aed9-f810afc2aceb" providerId="ADAL" clId="{1D669301-418D-4275-8AD7-8A32F6ECE509}" dt="2022-06-27T04:41:52.563" v="281" actId="2696"/>
        <pc:sldMkLst>
          <pc:docMk/>
          <pc:sldMk cId="3883685380" sldId="308"/>
        </pc:sldMkLst>
      </pc:sldChg>
      <pc:sldChg chg="addSp delSp modSp add mod modNotesTx">
        <pc:chgData name="Srivastava, Divyansh" userId="4f46b25c-47e1-4546-aed9-f810afc2aceb" providerId="ADAL" clId="{1D669301-418D-4275-8AD7-8A32F6ECE509}" dt="2022-07-05T06:53:15.611" v="1608" actId="20577"/>
        <pc:sldMkLst>
          <pc:docMk/>
          <pc:sldMk cId="1748978892" sldId="309"/>
        </pc:sldMkLst>
        <pc:spChg chg="mod">
          <ac:chgData name="Srivastava, Divyansh" userId="4f46b25c-47e1-4546-aed9-f810afc2aceb" providerId="ADAL" clId="{1D669301-418D-4275-8AD7-8A32F6ECE509}" dt="2022-07-05T06:53:07.344" v="1607" actId="403"/>
          <ac:spMkLst>
            <pc:docMk/>
            <pc:sldMk cId="1748978892" sldId="309"/>
            <ac:spMk id="8" creationId="{63020788-1F70-49E5-9F91-A34590D267D8}"/>
          </ac:spMkLst>
        </pc:spChg>
        <pc:spChg chg="mod">
          <ac:chgData name="Srivastava, Divyansh" userId="4f46b25c-47e1-4546-aed9-f810afc2aceb" providerId="ADAL" clId="{1D669301-418D-4275-8AD7-8A32F6ECE509}" dt="2022-07-03T04:49:17.791" v="492" actId="20577"/>
          <ac:spMkLst>
            <pc:docMk/>
            <pc:sldMk cId="1748978892" sldId="309"/>
            <ac:spMk id="17" creationId="{00000000-0000-0000-0000-000000000000}"/>
          </ac:spMkLst>
        </pc:spChg>
        <pc:picChg chg="add del mod">
          <ac:chgData name="Srivastava, Divyansh" userId="4f46b25c-47e1-4546-aed9-f810afc2aceb" providerId="ADAL" clId="{1D669301-418D-4275-8AD7-8A32F6ECE509}" dt="2022-07-03T05:01:11.967" v="987" actId="21"/>
          <ac:picMkLst>
            <pc:docMk/>
            <pc:sldMk cId="1748978892" sldId="309"/>
            <ac:picMk id="5" creationId="{E4A31FE7-8EDA-4C97-850A-3CB0A7940B23}"/>
          </ac:picMkLst>
        </pc:picChg>
      </pc:sldChg>
      <pc:sldChg chg="addSp delSp modSp add mod modNotesTx">
        <pc:chgData name="Srivastava, Divyansh" userId="4f46b25c-47e1-4546-aed9-f810afc2aceb" providerId="ADAL" clId="{1D669301-418D-4275-8AD7-8A32F6ECE509}" dt="2022-07-05T07:29:42.462" v="1951" actId="1076"/>
        <pc:sldMkLst>
          <pc:docMk/>
          <pc:sldMk cId="3460969029" sldId="310"/>
        </pc:sldMkLst>
        <pc:spChg chg="mod">
          <ac:chgData name="Srivastava, Divyansh" userId="4f46b25c-47e1-4546-aed9-f810afc2aceb" providerId="ADAL" clId="{1D669301-418D-4275-8AD7-8A32F6ECE509}" dt="2022-07-05T07:29:42.462" v="1951" actId="1076"/>
          <ac:spMkLst>
            <pc:docMk/>
            <pc:sldMk cId="3460969029" sldId="310"/>
            <ac:spMk id="8" creationId="{63020788-1F70-49E5-9F91-A34590D267D8}"/>
          </ac:spMkLst>
        </pc:spChg>
        <pc:spChg chg="mod">
          <ac:chgData name="Srivastava, Divyansh" userId="4f46b25c-47e1-4546-aed9-f810afc2aceb" providerId="ADAL" clId="{1D669301-418D-4275-8AD7-8A32F6ECE509}" dt="2022-07-05T07:02:27.538" v="1681" actId="27636"/>
          <ac:spMkLst>
            <pc:docMk/>
            <pc:sldMk cId="3460969029" sldId="310"/>
            <ac:spMk id="17" creationId="{00000000-0000-0000-0000-000000000000}"/>
          </ac:spMkLst>
        </pc:spChg>
        <pc:picChg chg="del">
          <ac:chgData name="Srivastava, Divyansh" userId="4f46b25c-47e1-4546-aed9-f810afc2aceb" providerId="ADAL" clId="{1D669301-418D-4275-8AD7-8A32F6ECE509}" dt="2022-07-03T04:53:27.678" v="538" actId="478"/>
          <ac:picMkLst>
            <pc:docMk/>
            <pc:sldMk cId="3460969029" sldId="310"/>
            <ac:picMk id="5" creationId="{E4A31FE7-8EDA-4C97-850A-3CB0A7940B23}"/>
          </ac:picMkLst>
        </pc:picChg>
        <pc:picChg chg="add mod">
          <ac:chgData name="Srivastava, Divyansh" userId="4f46b25c-47e1-4546-aed9-f810afc2aceb" providerId="ADAL" clId="{1D669301-418D-4275-8AD7-8A32F6ECE509}" dt="2022-07-05T07:29:38.754" v="1950" actId="1076"/>
          <ac:picMkLst>
            <pc:docMk/>
            <pc:sldMk cId="3460969029" sldId="310"/>
            <ac:picMk id="9" creationId="{36DE168B-C4F8-4CCB-BC60-EEA9CE0161EA}"/>
          </ac:picMkLst>
        </pc:picChg>
        <pc:cxnChg chg="mod">
          <ac:chgData name="Srivastava, Divyansh" userId="4f46b25c-47e1-4546-aed9-f810afc2aceb" providerId="ADAL" clId="{1D669301-418D-4275-8AD7-8A32F6ECE509}" dt="2022-07-05T07:02:33.874" v="1682" actId="1076"/>
          <ac:cxnSpMkLst>
            <pc:docMk/>
            <pc:sldMk cId="3460969029" sldId="310"/>
            <ac:cxnSpMk id="11" creationId="{773410F3-5464-484D-81A6-CA1BC6EC9173}"/>
          </ac:cxnSpMkLst>
        </pc:cxnChg>
      </pc:sldChg>
      <pc:sldChg chg="modSp add mod modNotesTx">
        <pc:chgData name="Srivastava, Divyansh" userId="4f46b25c-47e1-4546-aed9-f810afc2aceb" providerId="ADAL" clId="{1D669301-418D-4275-8AD7-8A32F6ECE509}" dt="2022-07-05T07:29:51.403" v="1952" actId="2711"/>
        <pc:sldMkLst>
          <pc:docMk/>
          <pc:sldMk cId="2594755017" sldId="311"/>
        </pc:sldMkLst>
        <pc:spChg chg="mod">
          <ac:chgData name="Srivastava, Divyansh" userId="4f46b25c-47e1-4546-aed9-f810afc2aceb" providerId="ADAL" clId="{1D669301-418D-4275-8AD7-8A32F6ECE509}" dt="2022-07-05T07:29:51.403" v="1952" actId="2711"/>
          <ac:spMkLst>
            <pc:docMk/>
            <pc:sldMk cId="2594755017" sldId="311"/>
            <ac:spMk id="8" creationId="{63020788-1F70-49E5-9F91-A34590D267D8}"/>
          </ac:spMkLst>
        </pc:spChg>
        <pc:spChg chg="mod">
          <ac:chgData name="Srivastava, Divyansh" userId="4f46b25c-47e1-4546-aed9-f810afc2aceb" providerId="ADAL" clId="{1D669301-418D-4275-8AD7-8A32F6ECE509}" dt="2022-07-03T05:01:31.019" v="1021" actId="20577"/>
          <ac:spMkLst>
            <pc:docMk/>
            <pc:sldMk cId="2594755017" sldId="311"/>
            <ac:spMk id="17" creationId="{00000000-0000-0000-0000-000000000000}"/>
          </ac:spMkLst>
        </pc:spChg>
      </pc:sldChg>
      <pc:sldChg chg="modSp add mod modNotesTx">
        <pc:chgData name="Srivastava, Divyansh" userId="4f46b25c-47e1-4546-aed9-f810afc2aceb" providerId="ADAL" clId="{1D669301-418D-4275-8AD7-8A32F6ECE509}" dt="2022-07-05T07:29:59.218" v="1953" actId="2711"/>
        <pc:sldMkLst>
          <pc:docMk/>
          <pc:sldMk cId="1764025703" sldId="312"/>
        </pc:sldMkLst>
        <pc:spChg chg="mod">
          <ac:chgData name="Srivastava, Divyansh" userId="4f46b25c-47e1-4546-aed9-f810afc2aceb" providerId="ADAL" clId="{1D669301-418D-4275-8AD7-8A32F6ECE509}" dt="2022-07-05T07:29:59.218" v="1953" actId="2711"/>
          <ac:spMkLst>
            <pc:docMk/>
            <pc:sldMk cId="1764025703" sldId="312"/>
            <ac:spMk id="8" creationId="{63020788-1F70-49E5-9F91-A34590D267D8}"/>
          </ac:spMkLst>
        </pc:spChg>
        <pc:spChg chg="mod">
          <ac:chgData name="Srivastava, Divyansh" userId="4f46b25c-47e1-4546-aed9-f810afc2aceb" providerId="ADAL" clId="{1D669301-418D-4275-8AD7-8A32F6ECE509}" dt="2022-07-03T05:27:17.012" v="1169" actId="20577"/>
          <ac:spMkLst>
            <pc:docMk/>
            <pc:sldMk cId="1764025703" sldId="312"/>
            <ac:spMk id="17" creationId="{00000000-0000-0000-0000-000000000000}"/>
          </ac:spMkLst>
        </pc:spChg>
      </pc:sldChg>
      <pc:sldChg chg="modSp add mod modNotesTx">
        <pc:chgData name="Srivastava, Divyansh" userId="4f46b25c-47e1-4546-aed9-f810afc2aceb" providerId="ADAL" clId="{1D669301-418D-4275-8AD7-8A32F6ECE509}" dt="2022-07-05T07:26:09.668" v="1926" actId="33524"/>
        <pc:sldMkLst>
          <pc:docMk/>
          <pc:sldMk cId="2792377473" sldId="313"/>
        </pc:sldMkLst>
        <pc:spChg chg="mod">
          <ac:chgData name="Srivastava, Divyansh" userId="4f46b25c-47e1-4546-aed9-f810afc2aceb" providerId="ADAL" clId="{1D669301-418D-4275-8AD7-8A32F6ECE509}" dt="2022-07-05T07:25:45.610" v="1923" actId="20577"/>
          <ac:spMkLst>
            <pc:docMk/>
            <pc:sldMk cId="2792377473" sldId="313"/>
            <ac:spMk id="8" creationId="{63020788-1F70-49E5-9F91-A34590D267D8}"/>
          </ac:spMkLst>
        </pc:spChg>
        <pc:spChg chg="mod">
          <ac:chgData name="Srivastava, Divyansh" userId="4f46b25c-47e1-4546-aed9-f810afc2aceb" providerId="ADAL" clId="{1D669301-418D-4275-8AD7-8A32F6ECE509}" dt="2022-07-03T05:28:48.404" v="1314" actId="20577"/>
          <ac:spMkLst>
            <pc:docMk/>
            <pc:sldMk cId="2792377473" sldId="313"/>
            <ac:spMk id="17" creationId="{00000000-0000-0000-0000-000000000000}"/>
          </ac:spMkLst>
        </pc:spChg>
      </pc:sldChg>
    </pc:docChg>
  </pc:docChgLst>
  <pc:docChgLst>
    <pc:chgData name="Mosya, Goutham Babu" userId="S::gm185194@ncr.com::bb068532-29fb-4ec8-b9aa-add171d5952f" providerId="AD" clId="Web-{BCCB7FD7-4CAE-4061-8584-AEAE238A19E9}"/>
    <pc:docChg chg="modSld">
      <pc:chgData name="Mosya, Goutham Babu" userId="S::gm185194@ncr.com::bb068532-29fb-4ec8-b9aa-add171d5952f" providerId="AD" clId="Web-{BCCB7FD7-4CAE-4061-8584-AEAE238A19E9}" dt="2020-11-18T06:04:00.254" v="8" actId="20577"/>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153B4-8838-445C-84D8-1DA901352082}" type="datetimeFigureOut">
              <a:rPr lang="en-US" smtClean="0"/>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61961-8E07-409D-8FC5-C8F0415E0FBA}" type="slidenum">
              <a:rPr lang="en-US" smtClean="0"/>
              <a:t>‹#›</a:t>
            </a:fld>
            <a:endParaRPr lang="en-US"/>
          </a:p>
        </p:txBody>
      </p:sp>
    </p:spTree>
    <p:extLst>
      <p:ext uri="{BB962C8B-B14F-4D97-AF65-F5344CB8AC3E}">
        <p14:creationId xmlns:p14="http://schemas.microsoft.com/office/powerpoint/2010/main" val="107707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a:t>
            </a:fld>
            <a:endParaRPr lang="en-US"/>
          </a:p>
        </p:txBody>
      </p:sp>
    </p:spTree>
    <p:extLst>
      <p:ext uri="{BB962C8B-B14F-4D97-AF65-F5344CB8AC3E}">
        <p14:creationId xmlns:p14="http://schemas.microsoft.com/office/powerpoint/2010/main" val="2295724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11</a:t>
            </a:fld>
            <a:endParaRPr lang="en-US"/>
          </a:p>
        </p:txBody>
      </p:sp>
    </p:spTree>
    <p:extLst>
      <p:ext uri="{BB962C8B-B14F-4D97-AF65-F5344CB8AC3E}">
        <p14:creationId xmlns:p14="http://schemas.microsoft.com/office/powerpoint/2010/main" val="28523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12</a:t>
            </a:fld>
            <a:endParaRPr lang="en-US"/>
          </a:p>
        </p:txBody>
      </p:sp>
    </p:spTree>
    <p:extLst>
      <p:ext uri="{BB962C8B-B14F-4D97-AF65-F5344CB8AC3E}">
        <p14:creationId xmlns:p14="http://schemas.microsoft.com/office/powerpoint/2010/main" val="1679885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13</a:t>
            </a:fld>
            <a:endParaRPr lang="en-US"/>
          </a:p>
        </p:txBody>
      </p:sp>
    </p:spTree>
    <p:extLst>
      <p:ext uri="{BB962C8B-B14F-4D97-AF65-F5344CB8AC3E}">
        <p14:creationId xmlns:p14="http://schemas.microsoft.com/office/powerpoint/2010/main" val="361856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Scalability: </a:t>
            </a:r>
            <a:r>
              <a:rPr lang="en-US" sz="1200" b="0" i="0" u="none" strike="noStrike" cap="none" spc="0" baseline="0" dirty="0">
                <a:ln>
                  <a:noFill/>
                </a:ln>
                <a:solidFill>
                  <a:schemeClr val="tx1"/>
                </a:solidFill>
                <a:effectLst/>
                <a:uFillTx/>
                <a:latin typeface="+mn-lt"/>
                <a:ea typeface="+mn-ea"/>
                <a:cs typeface="+mn-cs"/>
                <a:sym typeface="Open Sans"/>
              </a:rPr>
              <a:t>Sometimes, the issue is not assigned to the correct team, causing delays and dependencies for the integration teams.</a:t>
            </a: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j-lt"/>
              </a:rPr>
              <a:t>Interpretability: For complex issues to make Customer understand requires expert and more time.</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14</a:t>
            </a:fld>
            <a:endParaRPr lang="en-US"/>
          </a:p>
        </p:txBody>
      </p:sp>
    </p:spTree>
    <p:extLst>
      <p:ext uri="{BB962C8B-B14F-4D97-AF65-F5344CB8AC3E}">
        <p14:creationId xmlns:p14="http://schemas.microsoft.com/office/powerpoint/2010/main" val="341235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sz="1200" b="0" i="0" dirty="0">
                <a:solidFill>
                  <a:srgbClr val="374151"/>
                </a:solidFill>
                <a:effectLst/>
                <a:latin typeface="+mn-lt"/>
              </a:rPr>
              <a:t>The Launchpad includes a button for </a:t>
            </a:r>
            <a:endParaRPr lang="en-US" dirty="0"/>
          </a:p>
          <a:p>
            <a:r>
              <a:rPr lang="en-US" dirty="0"/>
              <a:t>5. </a:t>
            </a:r>
            <a:r>
              <a:rPr lang="en-US" sz="1200" b="0" i="0" dirty="0">
                <a:solidFill>
                  <a:srgbClr val="374151"/>
                </a:solidFill>
                <a:effectLst/>
                <a:latin typeface="+mn-lt"/>
              </a:rPr>
              <a:t>showing likelihood of working for similar issues in future.</a:t>
            </a:r>
          </a:p>
          <a:p>
            <a:r>
              <a:rPr lang="en-US" sz="1200" b="0" i="0" dirty="0">
                <a:solidFill>
                  <a:srgbClr val="374151"/>
                </a:solidFill>
                <a:effectLst/>
                <a:latin typeface="+mn-lt"/>
              </a:rPr>
              <a:t>6. Capability To Create Jira Automatically  </a:t>
            </a:r>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15</a:t>
            </a:fld>
            <a:endParaRPr lang="en-US"/>
          </a:p>
        </p:txBody>
      </p:sp>
    </p:spTree>
    <p:extLst>
      <p:ext uri="{BB962C8B-B14F-4D97-AF65-F5344CB8AC3E}">
        <p14:creationId xmlns:p14="http://schemas.microsoft.com/office/powerpoint/2010/main" val="420529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Development, maintenance &amp; support ,……</a:t>
            </a:r>
            <a:r>
              <a:rPr lang="en-US" dirty="0">
                <a:latin typeface="+mn-lt"/>
              </a:rPr>
              <a:t>as it helps identify issues and their root 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2. can be attributed to various factors such as inefficient processes, inadequate resources, communication breakdowns, or logistical challenges, poor decision making</a:t>
            </a: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3</a:t>
            </a:fld>
            <a:endParaRPr lang="en-US"/>
          </a:p>
        </p:txBody>
      </p:sp>
    </p:spTree>
    <p:extLst>
      <p:ext uri="{BB962C8B-B14F-4D97-AF65-F5344CB8AC3E}">
        <p14:creationId xmlns:p14="http://schemas.microsoft.com/office/powerpoint/2010/main" val="3408421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on how to resolve problems and identifying the appropriate person to assign the issue to.</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and suggests previously successful solutions that do not require any changes to the code.</a:t>
            </a:r>
            <a:endParaRPr lang="en-US" dirty="0">
              <a:solidFill>
                <a:srgbClr val="37415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74151"/>
                </a:solidFill>
                <a:latin typeface="+mn-lt"/>
              </a:rPr>
              <a:t>3.   </a:t>
            </a:r>
            <a:r>
              <a:rPr lang="en-US" dirty="0">
                <a:latin typeface="+mn-lt"/>
              </a:rPr>
              <a:t>leading to faster resolution times and improved Customer Satisfaction.</a:t>
            </a:r>
            <a:br>
              <a:rPr lang="en-IN" dirty="0">
                <a:latin typeface="+mn-lt"/>
              </a:rPr>
            </a:br>
            <a:r>
              <a:rPr lang="en-IN" dirty="0">
                <a:latin typeface="+mn-lt"/>
              </a:rPr>
              <a:t>5.   </a:t>
            </a:r>
            <a:r>
              <a:rPr lang="en-US" dirty="0">
                <a:latin typeface="+mn-lt"/>
              </a:rPr>
              <a:t>help businesses optimize their performance, identify areas for improvement and make data-driven decisions about future investments.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374151"/>
              </a:solidFill>
              <a:latin typeface="+mn-lt"/>
            </a:endParaRPr>
          </a:p>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4</a:t>
            </a:fld>
            <a:endParaRPr lang="en-US"/>
          </a:p>
        </p:txBody>
      </p:sp>
    </p:spTree>
    <p:extLst>
      <p:ext uri="{BB962C8B-B14F-4D97-AF65-F5344CB8AC3E}">
        <p14:creationId xmlns:p14="http://schemas.microsoft.com/office/powerpoint/2010/main" val="230745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5</a:t>
            </a:fld>
            <a:endParaRPr lang="en-US"/>
          </a:p>
        </p:txBody>
      </p:sp>
    </p:spTree>
    <p:extLst>
      <p:ext uri="{BB962C8B-B14F-4D97-AF65-F5344CB8AC3E}">
        <p14:creationId xmlns:p14="http://schemas.microsoft.com/office/powerpoint/2010/main" val="2227441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6</a:t>
            </a:fld>
            <a:endParaRPr lang="en-US"/>
          </a:p>
        </p:txBody>
      </p:sp>
    </p:spTree>
    <p:extLst>
      <p:ext uri="{BB962C8B-B14F-4D97-AF65-F5344CB8AC3E}">
        <p14:creationId xmlns:p14="http://schemas.microsoft.com/office/powerpoint/2010/main" val="3401693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7</a:t>
            </a:fld>
            <a:endParaRPr lang="en-US"/>
          </a:p>
        </p:txBody>
      </p:sp>
    </p:spTree>
    <p:extLst>
      <p:ext uri="{BB962C8B-B14F-4D97-AF65-F5344CB8AC3E}">
        <p14:creationId xmlns:p14="http://schemas.microsoft.com/office/powerpoint/2010/main" val="3714324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461961-8E07-409D-8FC5-C8F0415E0FBA}" type="slidenum">
              <a:rPr lang="en-US" smtClean="0"/>
              <a:t>8</a:t>
            </a:fld>
            <a:endParaRPr lang="en-US"/>
          </a:p>
        </p:txBody>
      </p:sp>
    </p:spTree>
    <p:extLst>
      <p:ext uri="{BB962C8B-B14F-4D97-AF65-F5344CB8AC3E}">
        <p14:creationId xmlns:p14="http://schemas.microsoft.com/office/powerpoint/2010/main" val="330222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404668"/>
                </a:solidFill>
                <a:effectLst/>
                <a:latin typeface="Inter"/>
              </a:rPr>
              <a:t>2. </a:t>
            </a:r>
            <a:r>
              <a:rPr lang="en-US" dirty="0"/>
              <a:t>capture the meaning of words and sentences, model word dependencies, and transfer knowledge from pre-trained models, making it a powerful tool for learning about text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404668"/>
                </a:solidFill>
                <a:effectLst/>
                <a:latin typeface="Inter"/>
              </a:rPr>
              <a:t>3. </a:t>
            </a:r>
            <a:r>
              <a:rPr lang="en-US" dirty="0"/>
              <a:t>use Deep Learning to identify them by applying our existing knowledge of text patterns and obtain refined data that can be used by our NLP algorithm to deliver the best results.</a:t>
            </a:r>
          </a:p>
          <a:p>
            <a:r>
              <a:rPr lang="en-US" sz="1200" b="0" i="0" dirty="0">
                <a:solidFill>
                  <a:srgbClr val="404668"/>
                </a:solidFill>
                <a:effectLst/>
                <a:latin typeface="Inter"/>
              </a:rPr>
              <a:t>5. </a:t>
            </a:r>
            <a:r>
              <a:rPr lang="en-US" dirty="0"/>
              <a:t>which means if it fails to identify a pattern, it can learn about that pattern in the future without wasting time on retraining.</a:t>
            </a:r>
            <a:endParaRPr lang="en-US" sz="1200" b="0" i="0" dirty="0">
              <a:solidFill>
                <a:srgbClr val="404668"/>
              </a:solidFill>
              <a:effectLst/>
              <a:latin typeface="Inter"/>
            </a:endParaRPr>
          </a:p>
        </p:txBody>
      </p:sp>
      <p:sp>
        <p:nvSpPr>
          <p:cNvPr id="4" name="Slide Number Placeholder 3"/>
          <p:cNvSpPr>
            <a:spLocks noGrp="1"/>
          </p:cNvSpPr>
          <p:nvPr>
            <p:ph type="sldNum" sz="quarter" idx="5"/>
          </p:nvPr>
        </p:nvSpPr>
        <p:spPr/>
        <p:txBody>
          <a:bodyPr/>
          <a:lstStyle/>
          <a:p>
            <a:fld id="{B9461961-8E07-409D-8FC5-C8F0415E0FBA}" type="slidenum">
              <a:rPr lang="en-US" smtClean="0"/>
              <a:t>9</a:t>
            </a:fld>
            <a:endParaRPr lang="en-US"/>
          </a:p>
        </p:txBody>
      </p:sp>
    </p:spTree>
    <p:extLst>
      <p:ext uri="{BB962C8B-B14F-4D97-AF65-F5344CB8AC3E}">
        <p14:creationId xmlns:p14="http://schemas.microsoft.com/office/powerpoint/2010/main" val="973524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dirty="0">
                <a:latin typeface="+mn-lt"/>
              </a:rPr>
              <a:t>Fuzzy string matching is needed due to variations in the way error codes are written in log files.</a:t>
            </a:r>
          </a:p>
          <a:p>
            <a:r>
              <a:rPr lang="en-US" dirty="0">
                <a:latin typeface="+mn-lt"/>
              </a:rPr>
              <a:t>3. </a:t>
            </a:r>
            <a:r>
              <a:rPr lang="en-US" dirty="0"/>
              <a:t>by providing a flexible and nuanced method to compare similar but not identical strings of text.</a:t>
            </a:r>
            <a:r>
              <a:rPr lang="en-US" dirty="0">
                <a:latin typeface="+mn-lt"/>
              </a:rPr>
              <a:t> </a:t>
            </a:r>
          </a:p>
          <a:p>
            <a:r>
              <a:rPr lang="en-US" dirty="0">
                <a:latin typeface="+mn-lt"/>
              </a:rPr>
              <a:t>4. </a:t>
            </a:r>
            <a:r>
              <a:rPr lang="en-US" dirty="0"/>
              <a:t>even if they have variations in spelling, word order, or sentence structure.</a:t>
            </a:r>
          </a:p>
        </p:txBody>
      </p:sp>
      <p:sp>
        <p:nvSpPr>
          <p:cNvPr id="4" name="Slide Number Placeholder 3"/>
          <p:cNvSpPr>
            <a:spLocks noGrp="1"/>
          </p:cNvSpPr>
          <p:nvPr>
            <p:ph type="sldNum" sz="quarter" idx="5"/>
          </p:nvPr>
        </p:nvSpPr>
        <p:spPr/>
        <p:txBody>
          <a:bodyPr/>
          <a:lstStyle/>
          <a:p>
            <a:fld id="{B9461961-8E07-409D-8FC5-C8F0415E0FBA}" type="slidenum">
              <a:rPr lang="en-US" smtClean="0"/>
              <a:t>10</a:t>
            </a:fld>
            <a:endParaRPr lang="en-US"/>
          </a:p>
        </p:txBody>
      </p:sp>
    </p:spTree>
    <p:extLst>
      <p:ext uri="{BB962C8B-B14F-4D97-AF65-F5344CB8AC3E}">
        <p14:creationId xmlns:p14="http://schemas.microsoft.com/office/powerpoint/2010/main" val="148832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 txt box v1">
    <p:spTree>
      <p:nvGrpSpPr>
        <p:cNvPr id="1" name=""/>
        <p:cNvGrpSpPr/>
        <p:nvPr/>
      </p:nvGrpSpPr>
      <p:grpSpPr>
        <a:xfrm>
          <a:off x="0" y="0"/>
          <a:ext cx="0" cy="0"/>
          <a:chOff x="0" y="0"/>
          <a:chExt cx="0" cy="0"/>
        </a:xfrm>
      </p:grpSpPr>
      <p:sp>
        <p:nvSpPr>
          <p:cNvPr id="6" name="Picture Placeholder 5"/>
          <p:cNvSpPr>
            <a:spLocks noGrp="1"/>
          </p:cNvSpPr>
          <p:nvPr>
            <p:ph type="pic" sz="quarter" idx="19"/>
          </p:nvPr>
        </p:nvSpPr>
        <p:spPr>
          <a:xfrm>
            <a:off x="844546" y="1536000"/>
            <a:ext cx="5363004" cy="4498133"/>
          </a:xfrm>
          <a:prstGeom prst="rect">
            <a:avLst/>
          </a:prstGeom>
        </p:spPr>
        <p:txBody>
          <a:bodyPr/>
          <a:lstStyle>
            <a:lvl1pPr marL="0" marR="0" indent="0" algn="ctr" defTabSz="609585" rtl="0" eaLnBrk="1" fontAlgn="auto" latinLnBrk="0" hangingPunct="1">
              <a:lnSpc>
                <a:spcPts val="3307"/>
              </a:lnSpc>
              <a:spcBef>
                <a:spcPct val="20000"/>
              </a:spcBef>
              <a:spcAft>
                <a:spcPts val="0"/>
              </a:spcAft>
              <a:buClrTx/>
              <a:buSzTx/>
              <a:buFont typeface="Arial"/>
              <a:buNone/>
              <a:tabLst/>
              <a:defRPr sz="1867"/>
            </a:lvl1pPr>
          </a:lstStyle>
          <a:p>
            <a:pPr lvl="0"/>
            <a:r>
              <a:rPr lang="en-US" noProof="0"/>
              <a:t>Click icon to add picture</a:t>
            </a:r>
          </a:p>
        </p:txBody>
      </p:sp>
      <p:sp>
        <p:nvSpPr>
          <p:cNvPr id="10" name="Text Placeholder 21"/>
          <p:cNvSpPr>
            <a:spLocks noGrp="1"/>
          </p:cNvSpPr>
          <p:nvPr>
            <p:ph type="body" sz="quarter" idx="16"/>
          </p:nvPr>
        </p:nvSpPr>
        <p:spPr>
          <a:xfrm>
            <a:off x="6485295" y="1536701"/>
            <a:ext cx="5006400" cy="664633"/>
          </a:xfrm>
          <a:prstGeom prst="rect">
            <a:avLst/>
          </a:prstGeom>
          <a:noFill/>
          <a:ln>
            <a:solidFill>
              <a:srgbClr val="54B900"/>
            </a:solidFill>
          </a:ln>
        </p:spPr>
        <p:txBody>
          <a:bodyPr lIns="108000" tIns="0" anchor="ctr">
            <a:noAutofit/>
          </a:bodyPr>
          <a:lstStyle>
            <a:lvl1pPr marL="0" indent="0">
              <a:lnSpc>
                <a:spcPts val="2373"/>
              </a:lnSpc>
              <a:spcBef>
                <a:spcPts val="0"/>
              </a:spcBef>
              <a:buNone/>
              <a:defRPr sz="2133" b="1">
                <a:solidFill>
                  <a:srgbClr val="1B1E1F"/>
                </a:solidFill>
              </a:defRPr>
            </a:lvl1pPr>
            <a:lvl2pPr marL="609585" indent="0">
              <a:buNone/>
              <a:defRPr/>
            </a:lvl2pPr>
          </a:lstStyle>
          <a:p>
            <a:pPr lvl="0"/>
            <a:r>
              <a:rPr lang="en-US"/>
              <a:t>Click to edit Master text styles</a:t>
            </a:r>
          </a:p>
        </p:txBody>
      </p:sp>
      <p:sp>
        <p:nvSpPr>
          <p:cNvPr id="12" name="Text Placeholder 8"/>
          <p:cNvSpPr>
            <a:spLocks noGrp="1"/>
          </p:cNvSpPr>
          <p:nvPr>
            <p:ph type="body" sz="quarter" idx="20"/>
          </p:nvPr>
        </p:nvSpPr>
        <p:spPr>
          <a:xfrm>
            <a:off x="6485296" y="2203678"/>
            <a:ext cx="5006400"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33217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Title Slide">
    <p:spTree>
      <p:nvGrpSpPr>
        <p:cNvPr id="1" name=""/>
        <p:cNvGrpSpPr/>
        <p:nvPr/>
      </p:nvGrpSpPr>
      <p:grpSpPr>
        <a:xfrm>
          <a:off x="0" y="0"/>
          <a:ext cx="0" cy="0"/>
          <a:chOff x="0" y="0"/>
          <a:chExt cx="0" cy="0"/>
        </a:xfrm>
      </p:grpSpPr>
      <p:sp>
        <p:nvSpPr>
          <p:cNvPr id="4" name="Picture Placeholder 3"/>
          <p:cNvSpPr>
            <a:spLocks noGrp="1"/>
          </p:cNvSpPr>
          <p:nvPr>
            <p:ph type="pic" sz="quarter" idx="25"/>
          </p:nvPr>
        </p:nvSpPr>
        <p:spPr>
          <a:xfrm>
            <a:off x="0" y="0"/>
            <a:ext cx="12192000" cy="6858000"/>
          </a:xfrm>
        </p:spPr>
        <p:txBody>
          <a:bodyPr/>
          <a:lstStyle/>
          <a:p>
            <a:endParaRPr lang="en-US"/>
          </a:p>
        </p:txBody>
      </p:sp>
      <p:sp>
        <p:nvSpPr>
          <p:cNvPr id="5" name="Footer Placeholder 4"/>
          <p:cNvSpPr>
            <a:spLocks noGrp="1"/>
          </p:cNvSpPr>
          <p:nvPr>
            <p:ph type="ftr" sz="quarter" idx="11"/>
          </p:nvPr>
        </p:nvSpPr>
        <p:spPr/>
        <p:txBody>
          <a:bodyPr/>
          <a:lstStyle>
            <a:lvl1pPr>
              <a:defRPr>
                <a:solidFill>
                  <a:schemeClr val="bg1">
                    <a:lumMod val="95000"/>
                  </a:schemeClr>
                </a:solidFill>
              </a:defRPr>
            </a:lvl1pPr>
          </a:lstStyle>
          <a:p>
            <a:r>
              <a:rPr lang="en-US"/>
              <a:t>NCR Confidential</a:t>
            </a:r>
          </a:p>
        </p:txBody>
      </p:sp>
      <p:sp>
        <p:nvSpPr>
          <p:cNvPr id="6" name="Slide Number Placeholder 5"/>
          <p:cNvSpPr>
            <a:spLocks noGrp="1"/>
          </p:cNvSpPr>
          <p:nvPr>
            <p:ph type="sldNum" sz="quarter" idx="12"/>
          </p:nvPr>
        </p:nvSpPr>
        <p:spPr/>
        <p:txBody>
          <a:bodyPr/>
          <a:lstStyle>
            <a:lvl1pPr>
              <a:defRPr>
                <a:solidFill>
                  <a:schemeClr val="bg1">
                    <a:lumMod val="95000"/>
                  </a:schemeClr>
                </a:solidFill>
              </a:defRPr>
            </a:lvl1pPr>
          </a:lstStyle>
          <a:p>
            <a:fld id="{15E75599-F226-4498-B6FE-C5B74A81B250}" type="slidenum">
              <a:rPr lang="en-US" smtClean="0"/>
              <a:pPr/>
              <a:t>‹#›</a:t>
            </a:fld>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2"/>
          <p:cNvSpPr>
            <a:spLocks noGrp="1"/>
          </p:cNvSpPr>
          <p:nvPr>
            <p:ph type="body" sz="quarter" idx="24"/>
          </p:nvPr>
        </p:nvSpPr>
        <p:spPr>
          <a:xfrm>
            <a:off x="838199" y="1092201"/>
            <a:ext cx="11012948" cy="571500"/>
          </a:xfrm>
          <a:prstGeom prst="rect">
            <a:avLst/>
          </a:prstGeom>
        </p:spPr>
        <p:txBody>
          <a:bodyPr tIns="0">
            <a:noAutofit/>
          </a:bodyPr>
          <a:lstStyle>
            <a:lvl1pPr marL="0" indent="0">
              <a:buFontTx/>
              <a:buNone/>
              <a:defRPr lang="en-US" sz="2667" b="0" i="0" kern="1200" spc="-40" dirty="0">
                <a:solidFill>
                  <a:schemeClr val="bg1"/>
                </a:solidFill>
                <a:latin typeface="Raleway Light" charset="0"/>
                <a:ea typeface="Raleway Light" charset="0"/>
                <a:cs typeface="Raleway Light"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marL="0" lvl="0" indent="0" algn="l" defTabSz="609585" rtl="0" eaLnBrk="1" fontAlgn="base" hangingPunct="1">
              <a:lnSpc>
                <a:spcPct val="100000"/>
              </a:lnSpc>
              <a:spcBef>
                <a:spcPts val="533"/>
              </a:spcBef>
              <a:spcAft>
                <a:spcPts val="533"/>
              </a:spcAft>
              <a:buClr>
                <a:srgbClr val="54B948"/>
              </a:buClr>
              <a:buSzPct val="100000"/>
              <a:buFontTx/>
              <a:buNone/>
            </a:pPr>
            <a:r>
              <a:rPr lang="en-US"/>
              <a:t>Click to edit Master text styles</a:t>
            </a:r>
          </a:p>
        </p:txBody>
      </p:sp>
    </p:spTree>
    <p:extLst>
      <p:ext uri="{BB962C8B-B14F-4D97-AF65-F5344CB8AC3E}">
        <p14:creationId xmlns:p14="http://schemas.microsoft.com/office/powerpoint/2010/main" val="243571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 body text">
    <p:spTree>
      <p:nvGrpSpPr>
        <p:cNvPr id="1" name=""/>
        <p:cNvGrpSpPr/>
        <p:nvPr/>
      </p:nvGrpSpPr>
      <p:grpSpPr>
        <a:xfrm>
          <a:off x="0" y="0"/>
          <a:ext cx="0" cy="0"/>
          <a:chOff x="0" y="0"/>
          <a:chExt cx="0" cy="0"/>
        </a:xfrm>
      </p:grpSpPr>
      <p:sp>
        <p:nvSpPr>
          <p:cNvPr id="3" name="Title 2"/>
          <p:cNvSpPr>
            <a:spLocks noGrp="1"/>
          </p:cNvSpPr>
          <p:nvPr>
            <p:ph type="title"/>
          </p:nvPr>
        </p:nvSpPr>
        <p:spPr>
          <a:xfrm>
            <a:off x="838199" y="201085"/>
            <a:ext cx="11061700" cy="1325033"/>
          </a:xfrm>
        </p:spPr>
        <p:txBody>
          <a:bodyPr/>
          <a:lstStyle/>
          <a:p>
            <a:r>
              <a:rPr lang="en-US"/>
              <a:t>Click to edit Master title style</a:t>
            </a:r>
          </a:p>
        </p:txBody>
      </p:sp>
      <p:sp>
        <p:nvSpPr>
          <p:cNvPr id="5"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6"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4" name="Text Placeholder 3"/>
          <p:cNvSpPr>
            <a:spLocks noGrp="1"/>
          </p:cNvSpPr>
          <p:nvPr>
            <p:ph type="body" sz="quarter" idx="10"/>
          </p:nvPr>
        </p:nvSpPr>
        <p:spPr>
          <a:xfrm>
            <a:off x="838201" y="1526118"/>
            <a:ext cx="11061700" cy="48619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396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x3 column txt box">
    <p:spTree>
      <p:nvGrpSpPr>
        <p:cNvPr id="1" name=""/>
        <p:cNvGrpSpPr/>
        <p:nvPr/>
      </p:nvGrpSpPr>
      <p:grpSpPr>
        <a:xfrm>
          <a:off x="0" y="0"/>
          <a:ext cx="0" cy="0"/>
          <a:chOff x="0" y="0"/>
          <a:chExt cx="0" cy="0"/>
        </a:xfrm>
      </p:grpSpPr>
      <p:sp>
        <p:nvSpPr>
          <p:cNvPr id="12" name="Text Placeholder 21"/>
          <p:cNvSpPr>
            <a:spLocks noGrp="1"/>
          </p:cNvSpPr>
          <p:nvPr>
            <p:ph type="body" sz="quarter" idx="18"/>
          </p:nvPr>
        </p:nvSpPr>
        <p:spPr>
          <a:xfrm>
            <a:off x="8236030" y="1536701"/>
            <a:ext cx="3455725" cy="664633"/>
          </a:xfrm>
          <a:prstGeom prst="rect">
            <a:avLst/>
          </a:prstGeom>
          <a:noFill/>
          <a:ln>
            <a:solidFill>
              <a:srgbClr val="ED9A22"/>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3" name="Text Placeholder 21"/>
          <p:cNvSpPr>
            <a:spLocks noGrp="1"/>
          </p:cNvSpPr>
          <p:nvPr>
            <p:ph type="body" sz="quarter" idx="16"/>
          </p:nvPr>
        </p:nvSpPr>
        <p:spPr>
          <a:xfrm>
            <a:off x="4542164" y="1536701"/>
            <a:ext cx="3455725" cy="664633"/>
          </a:xfrm>
          <a:prstGeom prst="rect">
            <a:avLst/>
          </a:prstGeom>
          <a:noFill/>
          <a:ln>
            <a:solidFill>
              <a:srgbClr val="00A6B8"/>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4" name="Text Placeholder 21"/>
          <p:cNvSpPr>
            <a:spLocks noGrp="1"/>
          </p:cNvSpPr>
          <p:nvPr>
            <p:ph type="body" sz="quarter" idx="14"/>
          </p:nvPr>
        </p:nvSpPr>
        <p:spPr>
          <a:xfrm>
            <a:off x="844608" y="1536701"/>
            <a:ext cx="3455725" cy="664633"/>
          </a:xfrm>
          <a:prstGeom prst="rect">
            <a:avLst/>
          </a:prstGeom>
          <a:noFill/>
          <a:ln>
            <a:solidFill>
              <a:srgbClr val="54B900"/>
            </a:solidFill>
          </a:ln>
        </p:spPr>
        <p:txBody>
          <a:bodyPr lIns="108000" tIns="0" anchor="ctr">
            <a:noAutofit/>
          </a:bodyPr>
          <a:lstStyle>
            <a:lvl1pPr marL="0" indent="0">
              <a:lnSpc>
                <a:spcPct val="80000"/>
              </a:lnSpc>
              <a:spcBef>
                <a:spcPts val="0"/>
              </a:spcBef>
              <a:buNone/>
              <a:defRPr sz="1867" b="1">
                <a:solidFill>
                  <a:srgbClr val="1B1E1F"/>
                </a:solidFill>
              </a:defRPr>
            </a:lvl1pPr>
            <a:lvl2pPr marL="609585" indent="0">
              <a:buNone/>
              <a:defRPr/>
            </a:lvl2pPr>
          </a:lstStyle>
          <a:p>
            <a:pPr lvl="0"/>
            <a:r>
              <a:rPr lang="en-US"/>
              <a:t>Click to edit Master text styles</a:t>
            </a:r>
          </a:p>
        </p:txBody>
      </p:sp>
      <p:sp>
        <p:nvSpPr>
          <p:cNvPr id="18" name="Text Placeholder 8"/>
          <p:cNvSpPr>
            <a:spLocks noGrp="1"/>
          </p:cNvSpPr>
          <p:nvPr>
            <p:ph type="body" sz="quarter" idx="20"/>
          </p:nvPr>
        </p:nvSpPr>
        <p:spPr>
          <a:xfrm>
            <a:off x="844549" y="2203678"/>
            <a:ext cx="3455785" cy="3841521"/>
          </a:xfrm>
          <a:prstGeom prst="rect">
            <a:avLst/>
          </a:prstGeom>
          <a:noFill/>
          <a:ln>
            <a:solidFill>
              <a:srgbClr val="54B900"/>
            </a:solidFill>
          </a:ln>
        </p:spPr>
        <p:txBody>
          <a:bodyPr lIns="108000" tIns="108000" rIns="108000"/>
          <a:lstStyle>
            <a:lvl1pPr marL="191995" indent="-191995">
              <a:lnSpc>
                <a:spcPct val="100000"/>
              </a:lnSpc>
              <a:spcBef>
                <a:spcPts val="0"/>
              </a:spcBef>
              <a:spcAft>
                <a:spcPts val="533"/>
              </a:spcAft>
              <a:defRPr sz="2133">
                <a:solidFill>
                  <a:srgbClr val="1B1E1F"/>
                </a:solidFill>
              </a:defRPr>
            </a:lvl1pPr>
            <a:lvl2pPr marL="398390" indent="-191995">
              <a:lnSpc>
                <a:spcPct val="100000"/>
              </a:lnSpc>
              <a:spcBef>
                <a:spcPts val="0"/>
              </a:spcBef>
              <a:spcAft>
                <a:spcPts val="533"/>
              </a:spcAft>
              <a:defRPr sz="1867">
                <a:solidFill>
                  <a:srgbClr val="1B1E1F"/>
                </a:solidFill>
              </a:defRPr>
            </a:lvl2pPr>
            <a:lvl3pPr marL="599985" indent="-191995">
              <a:lnSpc>
                <a:spcPct val="100000"/>
              </a:lnSpc>
              <a:spcBef>
                <a:spcPts val="0"/>
              </a:spcBef>
              <a:spcAft>
                <a:spcPts val="533"/>
              </a:spcAft>
              <a:defRPr sz="1600">
                <a:solidFill>
                  <a:srgbClr val="1B1E1F"/>
                </a:solidFill>
              </a:defRPr>
            </a:lvl3pPr>
            <a:lvl4pPr marL="825579" indent="-191995">
              <a:lnSpc>
                <a:spcPct val="100000"/>
              </a:lnSpc>
              <a:spcBef>
                <a:spcPts val="0"/>
              </a:spcBef>
              <a:spcAft>
                <a:spcPts val="533"/>
              </a:spcAft>
              <a:defRPr sz="1600">
                <a:solidFill>
                  <a:srgbClr val="1B1E1F"/>
                </a:solidFill>
              </a:defRPr>
            </a:lvl4pPr>
            <a:lvl5pPr marL="1055974" indent="-191995">
              <a:lnSpc>
                <a:spcPct val="100000"/>
              </a:lnSpc>
              <a:spcBef>
                <a:spcPts val="0"/>
              </a:spcBef>
              <a:spcAft>
                <a:spcPts val="533"/>
              </a:spcAft>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8"/>
          <p:cNvSpPr>
            <a:spLocks noGrp="1"/>
          </p:cNvSpPr>
          <p:nvPr>
            <p:ph type="body" sz="quarter" idx="21"/>
          </p:nvPr>
        </p:nvSpPr>
        <p:spPr>
          <a:xfrm>
            <a:off x="4542166" y="2203678"/>
            <a:ext cx="3455725" cy="3841521"/>
          </a:xfrm>
          <a:prstGeom prst="rect">
            <a:avLst/>
          </a:prstGeom>
          <a:noFill/>
          <a:ln>
            <a:solidFill>
              <a:srgbClr val="00A6B8"/>
            </a:solidFill>
          </a:ln>
        </p:spPr>
        <p:txBody>
          <a:bodyPr lIns="108000" tIns="108000" rIns="108000"/>
          <a:lstStyle>
            <a:lvl1pPr marL="191995" indent="-191995">
              <a:lnSpc>
                <a:spcPct val="100000"/>
              </a:lnSpc>
              <a:spcBef>
                <a:spcPts val="0"/>
              </a:spcBef>
              <a:spcAft>
                <a:spcPts val="533"/>
              </a:spcAft>
              <a:buClr>
                <a:schemeClr val="accent3"/>
              </a:buClr>
              <a:defRPr sz="2133">
                <a:solidFill>
                  <a:srgbClr val="1B1E1F"/>
                </a:solidFill>
              </a:defRPr>
            </a:lvl1pPr>
            <a:lvl2pPr marL="398390" indent="-191995">
              <a:lnSpc>
                <a:spcPct val="100000"/>
              </a:lnSpc>
              <a:spcBef>
                <a:spcPts val="0"/>
              </a:spcBef>
              <a:spcAft>
                <a:spcPts val="533"/>
              </a:spcAft>
              <a:buClr>
                <a:schemeClr val="accent3"/>
              </a:buClr>
              <a:defRPr sz="1867">
                <a:solidFill>
                  <a:srgbClr val="1B1E1F"/>
                </a:solidFill>
              </a:defRPr>
            </a:lvl2pPr>
            <a:lvl3pPr marL="599985" indent="-191995">
              <a:lnSpc>
                <a:spcPct val="100000"/>
              </a:lnSpc>
              <a:spcBef>
                <a:spcPts val="0"/>
              </a:spcBef>
              <a:spcAft>
                <a:spcPts val="533"/>
              </a:spcAft>
              <a:buClr>
                <a:schemeClr val="accent3"/>
              </a:buClr>
              <a:defRPr sz="1600">
                <a:solidFill>
                  <a:srgbClr val="1B1E1F"/>
                </a:solidFill>
              </a:defRPr>
            </a:lvl3pPr>
            <a:lvl4pPr marL="825579" indent="-191995">
              <a:lnSpc>
                <a:spcPct val="100000"/>
              </a:lnSpc>
              <a:spcBef>
                <a:spcPts val="0"/>
              </a:spcBef>
              <a:spcAft>
                <a:spcPts val="533"/>
              </a:spcAft>
              <a:buClr>
                <a:schemeClr val="accent3"/>
              </a:buClr>
              <a:defRPr sz="1600">
                <a:solidFill>
                  <a:srgbClr val="1B1E1F"/>
                </a:solidFill>
              </a:defRPr>
            </a:lvl4pPr>
            <a:lvl5pPr marL="1055974" indent="-191995">
              <a:lnSpc>
                <a:spcPct val="100000"/>
              </a:lnSpc>
              <a:spcBef>
                <a:spcPts val="0"/>
              </a:spcBef>
              <a:spcAft>
                <a:spcPts val="533"/>
              </a:spcAft>
              <a:buClr>
                <a:schemeClr val="accent3"/>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8"/>
          <p:cNvSpPr>
            <a:spLocks noGrp="1"/>
          </p:cNvSpPr>
          <p:nvPr>
            <p:ph type="body" sz="quarter" idx="22"/>
          </p:nvPr>
        </p:nvSpPr>
        <p:spPr>
          <a:xfrm>
            <a:off x="8236029" y="2203678"/>
            <a:ext cx="3448889" cy="3841521"/>
          </a:xfrm>
          <a:prstGeom prst="rect">
            <a:avLst/>
          </a:prstGeom>
          <a:noFill/>
          <a:ln>
            <a:solidFill>
              <a:srgbClr val="ED9A22"/>
            </a:solidFill>
          </a:ln>
        </p:spPr>
        <p:txBody>
          <a:bodyPr lIns="108000" tIns="108000" rIns="108000"/>
          <a:lstStyle>
            <a:lvl1pPr marL="191995" indent="-191995">
              <a:lnSpc>
                <a:spcPct val="100000"/>
              </a:lnSpc>
              <a:spcBef>
                <a:spcPts val="0"/>
              </a:spcBef>
              <a:spcAft>
                <a:spcPts val="533"/>
              </a:spcAft>
              <a:buClr>
                <a:srgbClr val="ED9A22"/>
              </a:buClr>
              <a:defRPr sz="2133">
                <a:solidFill>
                  <a:srgbClr val="1B1E1F"/>
                </a:solidFill>
              </a:defRPr>
            </a:lvl1pPr>
            <a:lvl2pPr marL="398390" indent="-191995">
              <a:lnSpc>
                <a:spcPct val="100000"/>
              </a:lnSpc>
              <a:spcBef>
                <a:spcPts val="0"/>
              </a:spcBef>
              <a:spcAft>
                <a:spcPts val="533"/>
              </a:spcAft>
              <a:buClr>
                <a:schemeClr val="accent4"/>
              </a:buClr>
              <a:defRPr sz="1867">
                <a:solidFill>
                  <a:srgbClr val="1B1E1F"/>
                </a:solidFill>
              </a:defRPr>
            </a:lvl2pPr>
            <a:lvl3pPr marL="599985" indent="-191995">
              <a:lnSpc>
                <a:spcPct val="100000"/>
              </a:lnSpc>
              <a:spcBef>
                <a:spcPts val="0"/>
              </a:spcBef>
              <a:spcAft>
                <a:spcPts val="533"/>
              </a:spcAft>
              <a:buClr>
                <a:schemeClr val="accent4"/>
              </a:buClr>
              <a:defRPr sz="1600">
                <a:solidFill>
                  <a:srgbClr val="1B1E1F"/>
                </a:solidFill>
              </a:defRPr>
            </a:lvl3pPr>
            <a:lvl4pPr marL="825579" indent="-191995">
              <a:lnSpc>
                <a:spcPct val="100000"/>
              </a:lnSpc>
              <a:spcBef>
                <a:spcPts val="0"/>
              </a:spcBef>
              <a:spcAft>
                <a:spcPts val="533"/>
              </a:spcAft>
              <a:buClr>
                <a:schemeClr val="accent4"/>
              </a:buClr>
              <a:defRPr sz="1600">
                <a:solidFill>
                  <a:srgbClr val="1B1E1F"/>
                </a:solidFill>
              </a:defRPr>
            </a:lvl4pPr>
            <a:lvl5pPr marL="1055974" indent="-191995">
              <a:lnSpc>
                <a:spcPct val="100000"/>
              </a:lnSpc>
              <a:spcBef>
                <a:spcPts val="0"/>
              </a:spcBef>
              <a:spcAft>
                <a:spcPts val="533"/>
              </a:spcAft>
              <a:buClr>
                <a:schemeClr val="accent4"/>
              </a:buClr>
              <a:defRPr sz="1600">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
        <p:nvSpPr>
          <p:cNvPr id="11"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5"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928015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x4 editable txt box +pic box">
    <p:spTree>
      <p:nvGrpSpPr>
        <p:cNvPr id="1" name=""/>
        <p:cNvGrpSpPr/>
        <p:nvPr/>
      </p:nvGrpSpPr>
      <p:grpSpPr>
        <a:xfrm>
          <a:off x="0" y="0"/>
          <a:ext cx="0" cy="0"/>
          <a:chOff x="0" y="0"/>
          <a:chExt cx="0" cy="0"/>
        </a:xfrm>
      </p:grpSpPr>
      <p:sp>
        <p:nvSpPr>
          <p:cNvPr id="15" name="Text Placeholder 14"/>
          <p:cNvSpPr>
            <a:spLocks noGrp="1"/>
          </p:cNvSpPr>
          <p:nvPr>
            <p:ph type="body" sz="quarter" idx="14"/>
          </p:nvPr>
        </p:nvSpPr>
        <p:spPr>
          <a:xfrm>
            <a:off x="844545" y="1536000"/>
            <a:ext cx="2274907" cy="2267032"/>
          </a:xfrm>
          <a:prstGeom prst="rect">
            <a:avLst/>
          </a:prstGeom>
          <a:noFill/>
          <a:ln>
            <a:solidFill>
              <a:srgbClr val="54B900"/>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0" name="Picture Placeholder 19"/>
          <p:cNvSpPr>
            <a:spLocks noGrp="1"/>
          </p:cNvSpPr>
          <p:nvPr>
            <p:ph type="pic" sz="quarter" idx="17"/>
          </p:nvPr>
        </p:nvSpPr>
        <p:spPr>
          <a:xfrm>
            <a:off x="3339945"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4" name="Picture Placeholder 19"/>
          <p:cNvSpPr>
            <a:spLocks noGrp="1"/>
          </p:cNvSpPr>
          <p:nvPr>
            <p:ph type="pic" sz="quarter" idx="21"/>
          </p:nvPr>
        </p:nvSpPr>
        <p:spPr>
          <a:xfrm>
            <a:off x="8305732" y="1536000"/>
            <a:ext cx="2256000" cy="2267032"/>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32" name="Picture Placeholder 19"/>
          <p:cNvSpPr>
            <a:spLocks noGrp="1"/>
          </p:cNvSpPr>
          <p:nvPr>
            <p:ph type="pic" sz="quarter" idx="19"/>
          </p:nvPr>
        </p:nvSpPr>
        <p:spPr>
          <a:xfrm>
            <a:off x="5810332" y="3803032"/>
            <a:ext cx="2256000" cy="2224683"/>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20" name="Picture Placeholder 19"/>
          <p:cNvSpPr>
            <a:spLocks noGrp="1"/>
          </p:cNvSpPr>
          <p:nvPr>
            <p:ph type="pic" sz="quarter" idx="15"/>
          </p:nvPr>
        </p:nvSpPr>
        <p:spPr>
          <a:xfrm>
            <a:off x="844545" y="3792000"/>
            <a:ext cx="2274907" cy="2235715"/>
          </a:xfrm>
          <a:prstGeom prst="rect">
            <a:avLst/>
          </a:prstGeom>
        </p:spPr>
        <p:txBody>
          <a:bodyPr tIns="46800" bIns="46800" anchor="t"/>
          <a:lstStyle>
            <a:lvl1pPr marL="0" indent="0" algn="ctr">
              <a:lnSpc>
                <a:spcPts val="1840"/>
              </a:lnSpc>
              <a:buNone/>
              <a:defRPr sz="1467"/>
            </a:lvl1pPr>
          </a:lstStyle>
          <a:p>
            <a:pPr lvl="0"/>
            <a:r>
              <a:rPr lang="en-US" noProof="0"/>
              <a:t>Click icon to add picture</a:t>
            </a:r>
          </a:p>
        </p:txBody>
      </p:sp>
      <p:sp>
        <p:nvSpPr>
          <p:cNvPr id="14" name="Text Placeholder 14"/>
          <p:cNvSpPr>
            <a:spLocks noGrp="1"/>
          </p:cNvSpPr>
          <p:nvPr>
            <p:ph type="body" sz="quarter" idx="25"/>
          </p:nvPr>
        </p:nvSpPr>
        <p:spPr>
          <a:xfrm>
            <a:off x="5807844" y="1536000"/>
            <a:ext cx="2258488" cy="2267032"/>
          </a:xfrm>
          <a:prstGeom prst="rect">
            <a:avLst/>
          </a:prstGeom>
          <a:noFill/>
          <a:ln>
            <a:solidFill>
              <a:srgbClr val="0083A2"/>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6" name="Text Placeholder 14"/>
          <p:cNvSpPr>
            <a:spLocks noGrp="1"/>
          </p:cNvSpPr>
          <p:nvPr>
            <p:ph type="body" sz="quarter" idx="26"/>
          </p:nvPr>
        </p:nvSpPr>
        <p:spPr>
          <a:xfrm>
            <a:off x="3336892" y="3803032"/>
            <a:ext cx="2256000" cy="2256000"/>
          </a:xfrm>
          <a:prstGeom prst="rect">
            <a:avLst/>
          </a:prstGeom>
          <a:noFill/>
          <a:ln>
            <a:solidFill>
              <a:srgbClr val="009A75"/>
            </a:solidFill>
          </a:ln>
        </p:spPr>
        <p:txBody>
          <a:bodyPr lIns="91440" tIns="91440" rIns="91440"/>
          <a:lstStyle>
            <a:lvl1pPr marL="143996" indent="-143996">
              <a:lnSpc>
                <a:spcPts val="1733"/>
              </a:lnSpc>
              <a:spcBef>
                <a:spcPts val="0"/>
              </a:spcBef>
              <a:buClr>
                <a:schemeClr val="bg1"/>
              </a:buClr>
              <a:defRPr sz="1333">
                <a:solidFill>
                  <a:schemeClr val="tx1">
                    <a:lumMod val="75000"/>
                    <a:lumOff val="25000"/>
                  </a:schemeClr>
                </a:solidFill>
              </a:defRPr>
            </a:lvl1pPr>
            <a:lvl2pPr marL="376757" indent="-226478">
              <a:lnSpc>
                <a:spcPts val="1733"/>
              </a:lnSpc>
              <a:spcBef>
                <a:spcPts val="0"/>
              </a:spcBef>
              <a:buClr>
                <a:schemeClr val="bg1"/>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17" name="Text Placeholder 14"/>
          <p:cNvSpPr>
            <a:spLocks noGrp="1"/>
          </p:cNvSpPr>
          <p:nvPr>
            <p:ph type="body" sz="quarter" idx="27"/>
          </p:nvPr>
        </p:nvSpPr>
        <p:spPr>
          <a:xfrm>
            <a:off x="8300191" y="3803032"/>
            <a:ext cx="2261541" cy="2256000"/>
          </a:xfrm>
          <a:prstGeom prst="rect">
            <a:avLst/>
          </a:prstGeom>
          <a:noFill/>
          <a:ln>
            <a:solidFill>
              <a:srgbClr val="009ABF"/>
            </a:solidFill>
          </a:ln>
        </p:spPr>
        <p:txBody>
          <a:bodyPr lIns="91440" tIns="91440" rIns="91440"/>
          <a:lstStyle>
            <a:lvl1pPr marL="143996" indent="-143996">
              <a:lnSpc>
                <a:spcPts val="1733"/>
              </a:lnSpc>
              <a:spcBef>
                <a:spcPts val="0"/>
              </a:spcBef>
              <a:buClr>
                <a:schemeClr val="tx1">
                  <a:lumMod val="75000"/>
                  <a:lumOff val="25000"/>
                </a:schemeClr>
              </a:buClr>
              <a:defRPr sz="1333">
                <a:solidFill>
                  <a:schemeClr val="tx1">
                    <a:lumMod val="75000"/>
                    <a:lumOff val="25000"/>
                  </a:schemeClr>
                </a:solidFill>
              </a:defRPr>
            </a:lvl1pPr>
            <a:lvl2pPr marL="376757" indent="-226478">
              <a:lnSpc>
                <a:spcPts val="1733"/>
              </a:lnSpc>
              <a:spcBef>
                <a:spcPts val="0"/>
              </a:spcBef>
              <a:buClr>
                <a:schemeClr val="tx1">
                  <a:lumMod val="75000"/>
                  <a:lumOff val="25000"/>
                </a:schemeClr>
              </a:buClr>
              <a:defRPr sz="1067">
                <a:solidFill>
                  <a:schemeClr val="tx1">
                    <a:lumMod val="75000"/>
                    <a:lumOff val="25000"/>
                  </a:schemeClr>
                </a:solidFill>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13"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209524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arge image + box">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Picture Placeholder 9"/>
          <p:cNvSpPr>
            <a:spLocks noGrp="1"/>
          </p:cNvSpPr>
          <p:nvPr>
            <p:ph type="pic" sz="quarter" idx="16"/>
          </p:nvPr>
        </p:nvSpPr>
        <p:spPr>
          <a:xfrm>
            <a:off x="632884" y="506402"/>
            <a:ext cx="11053233" cy="5553589"/>
          </a:xfrm>
          <a:prstGeom prst="rect">
            <a:avLst/>
          </a:prstGeom>
        </p:spPr>
        <p:txBody>
          <a:bodyPr rIns="1836000" anchor="ctr"/>
          <a:lstStyle>
            <a:lvl1pPr marL="0" indent="0" algn="r">
              <a:buNone/>
              <a:defRPr sz="1600">
                <a:solidFill>
                  <a:schemeClr val="tx1">
                    <a:lumMod val="75000"/>
                    <a:lumOff val="25000"/>
                  </a:schemeClr>
                </a:solidFill>
              </a:defRPr>
            </a:lvl1pPr>
          </a:lstStyle>
          <a:p>
            <a:pPr lvl="0"/>
            <a:r>
              <a:rPr lang="en-US" noProof="0"/>
              <a:t>Click icon to add picture</a:t>
            </a:r>
          </a:p>
        </p:txBody>
      </p:sp>
      <p:sp>
        <p:nvSpPr>
          <p:cNvPr id="9" name="Text Placeholder 2"/>
          <p:cNvSpPr>
            <a:spLocks noGrp="1"/>
          </p:cNvSpPr>
          <p:nvPr>
            <p:ph type="body" sz="quarter" idx="12"/>
          </p:nvPr>
        </p:nvSpPr>
        <p:spPr>
          <a:xfrm>
            <a:off x="844552" y="1597433"/>
            <a:ext cx="3552545" cy="3520000"/>
          </a:xfrm>
          <a:prstGeom prst="rect">
            <a:avLst/>
          </a:prstGeom>
          <a:noFill/>
          <a:ln>
            <a:solidFill>
              <a:srgbClr val="54B900"/>
            </a:solidFill>
          </a:ln>
        </p:spPr>
        <p:txBody>
          <a:bodyPr lIns="108000" tIns="108000" rIns="108000"/>
          <a:lstStyle>
            <a:lvl1pPr marL="0" indent="0">
              <a:lnSpc>
                <a:spcPct val="100000"/>
              </a:lnSpc>
              <a:buFontTx/>
              <a:buNone/>
              <a:defRPr sz="2133" spc="-67" baseline="0">
                <a:solidFill>
                  <a:srgbClr val="1B1E1F"/>
                </a:solidFill>
              </a:defRPr>
            </a:lvl1pPr>
            <a:lvl2pPr marL="226478" indent="-226478">
              <a:lnSpc>
                <a:spcPct val="100000"/>
              </a:lnSpc>
              <a:buClr>
                <a:schemeClr val="tx1">
                  <a:lumMod val="75000"/>
                  <a:lumOff val="25000"/>
                </a:schemeClr>
              </a:buClr>
              <a:buFont typeface="Wingdings" pitchFamily="2" charset="2"/>
              <a:buChar char="§"/>
              <a:defRPr sz="1867">
                <a:solidFill>
                  <a:srgbClr val="1B1E1F"/>
                </a:solidFill>
              </a:defRPr>
            </a:lvl2pPr>
            <a:lvl3pPr marL="452955" indent="-226478">
              <a:lnSpc>
                <a:spcPct val="100000"/>
              </a:lnSpc>
              <a:buClr>
                <a:schemeClr val="tx1">
                  <a:lumMod val="75000"/>
                  <a:lumOff val="25000"/>
                </a:schemeClr>
              </a:buClr>
              <a:buFont typeface="Wingdings" pitchFamily="2" charset="2"/>
              <a:buChar char="§"/>
              <a:defRPr sz="1600">
                <a:solidFill>
                  <a:srgbClr val="1B1E1F"/>
                </a:solidFill>
              </a:defRPr>
            </a:lvl3pPr>
            <a:lvl4pPr marL="690016" indent="-237061">
              <a:lnSpc>
                <a:spcPct val="100000"/>
              </a:lnSpc>
              <a:buClr>
                <a:schemeClr val="tx1">
                  <a:lumMod val="75000"/>
                  <a:lumOff val="25000"/>
                </a:schemeClr>
              </a:buClr>
              <a:buFont typeface="Wingdings" pitchFamily="2" charset="2"/>
              <a:buChar char="§"/>
              <a:defRPr sz="1333">
                <a:solidFill>
                  <a:srgbClr val="1B1E1F"/>
                </a:solidFill>
              </a:defRPr>
            </a:lvl4pPr>
            <a:lvl5pPr marL="916494" indent="-226478">
              <a:lnSpc>
                <a:spcPct val="100000"/>
              </a:lnSpc>
              <a:buClr>
                <a:schemeClr val="tx1">
                  <a:lumMod val="75000"/>
                  <a:lumOff val="25000"/>
                </a:schemeClr>
              </a:buClr>
              <a:buFont typeface="Wingdings" pitchFamily="2" charset="2"/>
              <a:buChar char="§"/>
              <a:defRPr sz="1067">
                <a:solidFill>
                  <a:srgbClr val="1B1E1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0"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l="33112" t="12609" r="47617" b="10081"/>
          <a:stretch/>
        </p:blipFill>
        <p:spPr>
          <a:xfrm>
            <a:off x="0" y="1"/>
            <a:ext cx="362373" cy="6857999"/>
          </a:xfrm>
          <a:prstGeom prst="rect">
            <a:avLst/>
          </a:prstGeom>
        </p:spPr>
      </p:pic>
    </p:spTree>
    <p:extLst>
      <p:ext uri="{BB962C8B-B14F-4D97-AF65-F5344CB8AC3E}">
        <p14:creationId xmlns:p14="http://schemas.microsoft.com/office/powerpoint/2010/main" val="1207166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large image + box">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D6EB36F-6C50-4A64-B1BA-3FA95F12D05E}"/>
              </a:ext>
            </a:extLst>
          </p:cNvPr>
          <p:cNvGrpSpPr/>
          <p:nvPr userDrawn="1"/>
        </p:nvGrpSpPr>
        <p:grpSpPr>
          <a:xfrm>
            <a:off x="592" y="60672"/>
            <a:ext cx="12191409" cy="6857896"/>
            <a:chOff x="321" y="0"/>
            <a:chExt cx="9143557" cy="5143422"/>
          </a:xfrm>
        </p:grpSpPr>
        <p:sp>
          <p:nvSpPr>
            <p:cNvPr id="16" name="object 2">
              <a:extLst>
                <a:ext uri="{FF2B5EF4-FFF2-40B4-BE49-F238E27FC236}">
                  <a16:creationId xmlns:a16="http://schemas.microsoft.com/office/drawing/2014/main" id="{AA41F078-B915-4513-8A8A-8B62ADFBF4E0}"/>
                </a:ext>
              </a:extLst>
            </p:cNvPr>
            <p:cNvSpPr/>
            <p:nvPr/>
          </p:nvSpPr>
          <p:spPr>
            <a:xfrm>
              <a:off x="7297102" y="0"/>
              <a:ext cx="1846577" cy="1281762"/>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3">
              <a:extLst>
                <a:ext uri="{FF2B5EF4-FFF2-40B4-BE49-F238E27FC236}">
                  <a16:creationId xmlns:a16="http://schemas.microsoft.com/office/drawing/2014/main" id="{AF00D031-CAC6-45EB-BBDF-F466089D8D02}"/>
                </a:ext>
              </a:extLst>
            </p:cNvPr>
            <p:cNvSpPr/>
            <p:nvPr/>
          </p:nvSpPr>
          <p:spPr>
            <a:xfrm>
              <a:off x="1448476" y="0"/>
              <a:ext cx="7695203" cy="514314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4">
              <a:extLst>
                <a:ext uri="{FF2B5EF4-FFF2-40B4-BE49-F238E27FC236}">
                  <a16:creationId xmlns:a16="http://schemas.microsoft.com/office/drawing/2014/main" id="{8CA6AAD3-1A4B-44A4-8185-7855D2075BF2}"/>
                </a:ext>
              </a:extLst>
            </p:cNvPr>
            <p:cNvSpPr/>
            <p:nvPr/>
          </p:nvSpPr>
          <p:spPr>
            <a:xfrm>
              <a:off x="1750689" y="457406"/>
              <a:ext cx="995497" cy="1148901"/>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5">
              <a:extLst>
                <a:ext uri="{FF2B5EF4-FFF2-40B4-BE49-F238E27FC236}">
                  <a16:creationId xmlns:a16="http://schemas.microsoft.com/office/drawing/2014/main" id="{C513361B-FB12-4B7D-A7E5-25F5919703A9}"/>
                </a:ext>
              </a:extLst>
            </p:cNvPr>
            <p:cNvSpPr/>
            <p:nvPr/>
          </p:nvSpPr>
          <p:spPr>
            <a:xfrm>
              <a:off x="321" y="0"/>
              <a:ext cx="2354777" cy="1606307"/>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6">
              <a:extLst>
                <a:ext uri="{FF2B5EF4-FFF2-40B4-BE49-F238E27FC236}">
                  <a16:creationId xmlns:a16="http://schemas.microsoft.com/office/drawing/2014/main" id="{C3692918-12B8-4778-B48D-51409A20C894}"/>
                </a:ext>
              </a:extLst>
            </p:cNvPr>
            <p:cNvSpPr/>
            <p:nvPr/>
          </p:nvSpPr>
          <p:spPr>
            <a:xfrm>
              <a:off x="1537582" y="0"/>
              <a:ext cx="3359579" cy="117547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7">
              <a:extLst>
                <a:ext uri="{FF2B5EF4-FFF2-40B4-BE49-F238E27FC236}">
                  <a16:creationId xmlns:a16="http://schemas.microsoft.com/office/drawing/2014/main" id="{64CD7829-78E2-4D9B-8FF2-E61A0DFA76C1}"/>
                </a:ext>
              </a:extLst>
            </p:cNvPr>
            <p:cNvSpPr/>
            <p:nvPr/>
          </p:nvSpPr>
          <p:spPr>
            <a:xfrm>
              <a:off x="321" y="1021987"/>
              <a:ext cx="4576879" cy="4121152"/>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8">
              <a:extLst>
                <a:ext uri="{FF2B5EF4-FFF2-40B4-BE49-F238E27FC236}">
                  <a16:creationId xmlns:a16="http://schemas.microsoft.com/office/drawing/2014/main" id="{B90CE8C6-3220-4F4E-A0E2-DFCB82BB49EF}"/>
                </a:ext>
              </a:extLst>
            </p:cNvPr>
            <p:cNvSpPr/>
            <p:nvPr/>
          </p:nvSpPr>
          <p:spPr>
            <a:xfrm>
              <a:off x="321" y="0"/>
              <a:ext cx="142955" cy="5143211"/>
            </a:xfrm>
            <a:custGeom>
              <a:avLst/>
              <a:gdLst/>
              <a:ahLst/>
              <a:cxnLst/>
              <a:rect l="l" t="t" r="r" b="b"/>
              <a:pathLst>
                <a:path w="314325" h="11308715">
                  <a:moveTo>
                    <a:pt x="0" y="11308556"/>
                  </a:moveTo>
                  <a:lnTo>
                    <a:pt x="314126" y="11308556"/>
                  </a:lnTo>
                  <a:lnTo>
                    <a:pt x="314126" y="0"/>
                  </a:lnTo>
                  <a:lnTo>
                    <a:pt x="0" y="0"/>
                  </a:lnTo>
                  <a:lnTo>
                    <a:pt x="0" y="11308556"/>
                  </a:lnTo>
                  <a:close/>
                </a:path>
              </a:pathLst>
            </a:custGeom>
            <a:solidFill>
              <a:srgbClr val="FFFFFF"/>
            </a:solidFill>
          </p:spPr>
          <p:txBody>
            <a:bodyPr wrap="square" lIns="0" tIns="0" rIns="0" bIns="0" rtlCol="0"/>
            <a:lstStyle/>
            <a:p>
              <a:endParaRPr/>
            </a:p>
          </p:txBody>
        </p:sp>
        <p:sp>
          <p:nvSpPr>
            <p:cNvPr id="23" name="object 9">
              <a:extLst>
                <a:ext uri="{FF2B5EF4-FFF2-40B4-BE49-F238E27FC236}">
                  <a16:creationId xmlns:a16="http://schemas.microsoft.com/office/drawing/2014/main" id="{39E5101D-68E5-4614-BBDD-707528E17AEB}"/>
                </a:ext>
              </a:extLst>
            </p:cNvPr>
            <p:cNvSpPr/>
            <p:nvPr/>
          </p:nvSpPr>
          <p:spPr>
            <a:xfrm>
              <a:off x="143186" y="0"/>
              <a:ext cx="9000692" cy="5143211"/>
            </a:xfrm>
            <a:custGeom>
              <a:avLst/>
              <a:gdLst/>
              <a:ahLst/>
              <a:cxnLst/>
              <a:rect l="l" t="t" r="r" b="b"/>
              <a:pathLst>
                <a:path w="19790410" h="11308715">
                  <a:moveTo>
                    <a:pt x="0" y="11308556"/>
                  </a:moveTo>
                  <a:lnTo>
                    <a:pt x="19789973" y="11308556"/>
                  </a:lnTo>
                  <a:lnTo>
                    <a:pt x="19789973" y="0"/>
                  </a:lnTo>
                  <a:lnTo>
                    <a:pt x="0" y="0"/>
                  </a:lnTo>
                  <a:lnTo>
                    <a:pt x="0" y="11308556"/>
                  </a:lnTo>
                  <a:close/>
                </a:path>
              </a:pathLst>
            </a:custGeom>
            <a:solidFill>
              <a:srgbClr val="FFFFFF"/>
            </a:solidFill>
          </p:spPr>
          <p:txBody>
            <a:bodyPr wrap="square" lIns="0" tIns="0" rIns="0" bIns="0" rtlCol="0"/>
            <a:lstStyle/>
            <a:p>
              <a:endParaRPr/>
            </a:p>
          </p:txBody>
        </p:sp>
        <p:sp>
          <p:nvSpPr>
            <p:cNvPr id="24" name="object 10">
              <a:extLst>
                <a:ext uri="{FF2B5EF4-FFF2-40B4-BE49-F238E27FC236}">
                  <a16:creationId xmlns:a16="http://schemas.microsoft.com/office/drawing/2014/main" id="{AB6361AA-F297-4AE1-99C6-C74360B9C0D3}"/>
                </a:ext>
              </a:extLst>
            </p:cNvPr>
            <p:cNvSpPr/>
            <p:nvPr/>
          </p:nvSpPr>
          <p:spPr>
            <a:xfrm>
              <a:off x="8958116" y="1"/>
              <a:ext cx="142955" cy="142955"/>
            </a:xfrm>
            <a:custGeom>
              <a:avLst/>
              <a:gdLst/>
              <a:ahLst/>
              <a:cxnLst/>
              <a:rect l="l" t="t" r="r" b="b"/>
              <a:pathLst>
                <a:path w="314325" h="314325">
                  <a:moveTo>
                    <a:pt x="0" y="0"/>
                  </a:moveTo>
                  <a:lnTo>
                    <a:pt x="313771" y="314026"/>
                  </a:lnTo>
                </a:path>
              </a:pathLst>
            </a:custGeom>
            <a:ln w="16365">
              <a:solidFill>
                <a:srgbClr val="73B562"/>
              </a:solidFill>
            </a:ln>
          </p:spPr>
          <p:txBody>
            <a:bodyPr wrap="square" lIns="0" tIns="0" rIns="0" bIns="0" rtlCol="0"/>
            <a:lstStyle/>
            <a:p>
              <a:endParaRPr/>
            </a:p>
          </p:txBody>
        </p:sp>
        <p:sp>
          <p:nvSpPr>
            <p:cNvPr id="25" name="object 11">
              <a:extLst>
                <a:ext uri="{FF2B5EF4-FFF2-40B4-BE49-F238E27FC236}">
                  <a16:creationId xmlns:a16="http://schemas.microsoft.com/office/drawing/2014/main" id="{156CBF48-0DF7-4689-912B-ED6859A30007}"/>
                </a:ext>
              </a:extLst>
            </p:cNvPr>
            <p:cNvSpPr/>
            <p:nvPr/>
          </p:nvSpPr>
          <p:spPr>
            <a:xfrm>
              <a:off x="8808612" y="0"/>
              <a:ext cx="292264" cy="292553"/>
            </a:xfrm>
            <a:custGeom>
              <a:avLst/>
              <a:gdLst/>
              <a:ahLst/>
              <a:cxnLst/>
              <a:rect l="l" t="t" r="r" b="b"/>
              <a:pathLst>
                <a:path w="642619" h="643255">
                  <a:moveTo>
                    <a:pt x="0" y="0"/>
                  </a:moveTo>
                  <a:lnTo>
                    <a:pt x="642497" y="643019"/>
                  </a:lnTo>
                </a:path>
              </a:pathLst>
            </a:custGeom>
            <a:ln w="16365">
              <a:solidFill>
                <a:srgbClr val="73B562"/>
              </a:solidFill>
            </a:ln>
          </p:spPr>
          <p:txBody>
            <a:bodyPr wrap="square" lIns="0" tIns="0" rIns="0" bIns="0" rtlCol="0"/>
            <a:lstStyle/>
            <a:p>
              <a:endParaRPr/>
            </a:p>
          </p:txBody>
        </p:sp>
        <p:sp>
          <p:nvSpPr>
            <p:cNvPr id="26" name="object 12">
              <a:extLst>
                <a:ext uri="{FF2B5EF4-FFF2-40B4-BE49-F238E27FC236}">
                  <a16:creationId xmlns:a16="http://schemas.microsoft.com/office/drawing/2014/main" id="{CE0EC99F-783F-43E0-82D5-BF5984934E00}"/>
                </a:ext>
              </a:extLst>
            </p:cNvPr>
            <p:cNvSpPr/>
            <p:nvPr/>
          </p:nvSpPr>
          <p:spPr>
            <a:xfrm>
              <a:off x="8659109" y="0"/>
              <a:ext cx="441862" cy="442150"/>
            </a:xfrm>
            <a:custGeom>
              <a:avLst/>
              <a:gdLst/>
              <a:ahLst/>
              <a:cxnLst/>
              <a:rect l="l" t="t" r="r" b="b"/>
              <a:pathLst>
                <a:path w="971550" h="972185">
                  <a:moveTo>
                    <a:pt x="0" y="0"/>
                  </a:moveTo>
                  <a:lnTo>
                    <a:pt x="971217" y="972006"/>
                  </a:lnTo>
                </a:path>
              </a:pathLst>
            </a:custGeom>
            <a:ln w="16365">
              <a:solidFill>
                <a:srgbClr val="73B562"/>
              </a:solidFill>
            </a:ln>
          </p:spPr>
          <p:txBody>
            <a:bodyPr wrap="square" lIns="0" tIns="0" rIns="0" bIns="0" rtlCol="0"/>
            <a:lstStyle/>
            <a:p>
              <a:endParaRPr/>
            </a:p>
          </p:txBody>
        </p:sp>
        <p:sp>
          <p:nvSpPr>
            <p:cNvPr id="27" name="object 13">
              <a:extLst>
                <a:ext uri="{FF2B5EF4-FFF2-40B4-BE49-F238E27FC236}">
                  <a16:creationId xmlns:a16="http://schemas.microsoft.com/office/drawing/2014/main" id="{74476D84-3EA7-46E1-B47F-8CF76DFA3036}"/>
                </a:ext>
              </a:extLst>
            </p:cNvPr>
            <p:cNvSpPr/>
            <p:nvPr/>
          </p:nvSpPr>
          <p:spPr>
            <a:xfrm>
              <a:off x="8509617" y="1"/>
              <a:ext cx="591459" cy="591748"/>
            </a:xfrm>
            <a:custGeom>
              <a:avLst/>
              <a:gdLst/>
              <a:ahLst/>
              <a:cxnLst/>
              <a:rect l="l" t="t" r="r" b="b"/>
              <a:pathLst>
                <a:path w="1300480" h="1301115">
                  <a:moveTo>
                    <a:pt x="0" y="0"/>
                  </a:moveTo>
                  <a:lnTo>
                    <a:pt x="1299915" y="1300969"/>
                  </a:lnTo>
                </a:path>
              </a:pathLst>
            </a:custGeom>
            <a:ln w="16365">
              <a:solidFill>
                <a:srgbClr val="73B562"/>
              </a:solidFill>
            </a:ln>
          </p:spPr>
          <p:txBody>
            <a:bodyPr wrap="square" lIns="0" tIns="0" rIns="0" bIns="0" rtlCol="0"/>
            <a:lstStyle/>
            <a:p>
              <a:endParaRPr/>
            </a:p>
          </p:txBody>
        </p:sp>
        <p:sp>
          <p:nvSpPr>
            <p:cNvPr id="28" name="object 14">
              <a:extLst>
                <a:ext uri="{FF2B5EF4-FFF2-40B4-BE49-F238E27FC236}">
                  <a16:creationId xmlns:a16="http://schemas.microsoft.com/office/drawing/2014/main" id="{8294AF40-A9DA-4B5F-97EC-20664DA0B99A}"/>
                </a:ext>
              </a:extLst>
            </p:cNvPr>
            <p:cNvSpPr/>
            <p:nvPr/>
          </p:nvSpPr>
          <p:spPr>
            <a:xfrm>
              <a:off x="8360113" y="1"/>
              <a:ext cx="740768" cy="741346"/>
            </a:xfrm>
            <a:custGeom>
              <a:avLst/>
              <a:gdLst/>
              <a:ahLst/>
              <a:cxnLst/>
              <a:rect l="l" t="t" r="r" b="b"/>
              <a:pathLst>
                <a:path w="1628775" h="1630045">
                  <a:moveTo>
                    <a:pt x="0" y="0"/>
                  </a:moveTo>
                  <a:lnTo>
                    <a:pt x="1628639" y="1629960"/>
                  </a:lnTo>
                </a:path>
              </a:pathLst>
            </a:custGeom>
            <a:ln w="16365">
              <a:solidFill>
                <a:srgbClr val="73B562"/>
              </a:solidFill>
            </a:ln>
          </p:spPr>
          <p:txBody>
            <a:bodyPr wrap="square" lIns="0" tIns="0" rIns="0" bIns="0" rtlCol="0"/>
            <a:lstStyle/>
            <a:p>
              <a:endParaRPr/>
            </a:p>
          </p:txBody>
        </p:sp>
        <p:sp>
          <p:nvSpPr>
            <p:cNvPr id="29" name="object 15">
              <a:extLst>
                <a:ext uri="{FF2B5EF4-FFF2-40B4-BE49-F238E27FC236}">
                  <a16:creationId xmlns:a16="http://schemas.microsoft.com/office/drawing/2014/main" id="{B9309502-EA9A-4F54-A73C-16D0334EB59B}"/>
                </a:ext>
              </a:extLst>
            </p:cNvPr>
            <p:cNvSpPr/>
            <p:nvPr/>
          </p:nvSpPr>
          <p:spPr>
            <a:xfrm>
              <a:off x="8210603" y="0"/>
              <a:ext cx="890366" cy="890943"/>
            </a:xfrm>
            <a:custGeom>
              <a:avLst/>
              <a:gdLst/>
              <a:ahLst/>
              <a:cxnLst/>
              <a:rect l="l" t="t" r="r" b="b"/>
              <a:pathLst>
                <a:path w="1957705" h="1958975">
                  <a:moveTo>
                    <a:pt x="0" y="0"/>
                  </a:moveTo>
                  <a:lnTo>
                    <a:pt x="1957376" y="1958966"/>
                  </a:lnTo>
                </a:path>
              </a:pathLst>
            </a:custGeom>
            <a:ln w="16365">
              <a:solidFill>
                <a:srgbClr val="73B562"/>
              </a:solidFill>
            </a:ln>
          </p:spPr>
          <p:txBody>
            <a:bodyPr wrap="square" lIns="0" tIns="0" rIns="0" bIns="0" rtlCol="0"/>
            <a:lstStyle/>
            <a:p>
              <a:endParaRPr/>
            </a:p>
          </p:txBody>
        </p:sp>
        <p:sp>
          <p:nvSpPr>
            <p:cNvPr id="30" name="object 16">
              <a:extLst>
                <a:ext uri="{FF2B5EF4-FFF2-40B4-BE49-F238E27FC236}">
                  <a16:creationId xmlns:a16="http://schemas.microsoft.com/office/drawing/2014/main" id="{B71FC9F9-CB86-44CD-B5C7-DC11B4B876C4}"/>
                </a:ext>
              </a:extLst>
            </p:cNvPr>
            <p:cNvSpPr/>
            <p:nvPr/>
          </p:nvSpPr>
          <p:spPr>
            <a:xfrm>
              <a:off x="8061097" y="0"/>
              <a:ext cx="1039963" cy="1040830"/>
            </a:xfrm>
            <a:custGeom>
              <a:avLst/>
              <a:gdLst/>
              <a:ahLst/>
              <a:cxnLst/>
              <a:rect l="l" t="t" r="r" b="b"/>
              <a:pathLst>
                <a:path w="2286634" h="2288540">
                  <a:moveTo>
                    <a:pt x="0" y="0"/>
                  </a:moveTo>
                  <a:lnTo>
                    <a:pt x="2286103" y="2287960"/>
                  </a:lnTo>
                </a:path>
              </a:pathLst>
            </a:custGeom>
            <a:ln w="16365">
              <a:solidFill>
                <a:srgbClr val="73B562"/>
              </a:solidFill>
            </a:ln>
          </p:spPr>
          <p:txBody>
            <a:bodyPr wrap="square" lIns="0" tIns="0" rIns="0" bIns="0" rtlCol="0"/>
            <a:lstStyle/>
            <a:p>
              <a:endParaRPr/>
            </a:p>
          </p:txBody>
        </p:sp>
        <p:sp>
          <p:nvSpPr>
            <p:cNvPr id="31" name="object 17">
              <a:extLst>
                <a:ext uri="{FF2B5EF4-FFF2-40B4-BE49-F238E27FC236}">
                  <a16:creationId xmlns:a16="http://schemas.microsoft.com/office/drawing/2014/main" id="{E724C3A1-D707-4098-8312-3E22CB3FD0BC}"/>
                </a:ext>
              </a:extLst>
            </p:cNvPr>
            <p:cNvSpPr/>
            <p:nvPr/>
          </p:nvSpPr>
          <p:spPr>
            <a:xfrm>
              <a:off x="7911616" y="0"/>
              <a:ext cx="1189272" cy="1190427"/>
            </a:xfrm>
            <a:custGeom>
              <a:avLst/>
              <a:gdLst/>
              <a:ahLst/>
              <a:cxnLst/>
              <a:rect l="l" t="t" r="r" b="b"/>
              <a:pathLst>
                <a:path w="2614930" h="2617470">
                  <a:moveTo>
                    <a:pt x="0" y="0"/>
                  </a:moveTo>
                  <a:lnTo>
                    <a:pt x="2614778" y="2616899"/>
                  </a:lnTo>
                </a:path>
              </a:pathLst>
            </a:custGeom>
            <a:ln w="16365">
              <a:solidFill>
                <a:srgbClr val="73B562"/>
              </a:solidFill>
            </a:ln>
          </p:spPr>
          <p:txBody>
            <a:bodyPr wrap="square" lIns="0" tIns="0" rIns="0" bIns="0" rtlCol="0"/>
            <a:lstStyle/>
            <a:p>
              <a:endParaRPr/>
            </a:p>
          </p:txBody>
        </p:sp>
        <p:sp>
          <p:nvSpPr>
            <p:cNvPr id="32" name="object 18">
              <a:extLst>
                <a:ext uri="{FF2B5EF4-FFF2-40B4-BE49-F238E27FC236}">
                  <a16:creationId xmlns:a16="http://schemas.microsoft.com/office/drawing/2014/main" id="{E0D850A0-D644-40A2-B07E-B3738D2FFAFD}"/>
                </a:ext>
              </a:extLst>
            </p:cNvPr>
            <p:cNvSpPr/>
            <p:nvPr/>
          </p:nvSpPr>
          <p:spPr>
            <a:xfrm>
              <a:off x="7762109" y="0"/>
              <a:ext cx="1338870" cy="1340025"/>
            </a:xfrm>
            <a:custGeom>
              <a:avLst/>
              <a:gdLst/>
              <a:ahLst/>
              <a:cxnLst/>
              <a:rect l="l" t="t" r="r" b="b"/>
              <a:pathLst>
                <a:path w="2943859" h="2946400">
                  <a:moveTo>
                    <a:pt x="0" y="0"/>
                  </a:moveTo>
                  <a:lnTo>
                    <a:pt x="2943507" y="2945896"/>
                  </a:lnTo>
                </a:path>
              </a:pathLst>
            </a:custGeom>
            <a:ln w="16365">
              <a:solidFill>
                <a:srgbClr val="73B562"/>
              </a:solidFill>
            </a:ln>
          </p:spPr>
          <p:txBody>
            <a:bodyPr wrap="square" lIns="0" tIns="0" rIns="0" bIns="0" rtlCol="0"/>
            <a:lstStyle/>
            <a:p>
              <a:endParaRPr/>
            </a:p>
          </p:txBody>
        </p:sp>
        <p:sp>
          <p:nvSpPr>
            <p:cNvPr id="33" name="object 19">
              <a:extLst>
                <a:ext uri="{FF2B5EF4-FFF2-40B4-BE49-F238E27FC236}">
                  <a16:creationId xmlns:a16="http://schemas.microsoft.com/office/drawing/2014/main" id="{5DFC30E7-33A7-4EC1-8ED3-C0E606CA0200}"/>
                </a:ext>
              </a:extLst>
            </p:cNvPr>
            <p:cNvSpPr/>
            <p:nvPr/>
          </p:nvSpPr>
          <p:spPr>
            <a:xfrm>
              <a:off x="7612608" y="0"/>
              <a:ext cx="1488467" cy="1489622"/>
            </a:xfrm>
            <a:custGeom>
              <a:avLst/>
              <a:gdLst/>
              <a:ahLst/>
              <a:cxnLst/>
              <a:rect l="l" t="t" r="r" b="b"/>
              <a:pathLst>
                <a:path w="3272790" h="3275329">
                  <a:moveTo>
                    <a:pt x="0" y="0"/>
                  </a:moveTo>
                  <a:lnTo>
                    <a:pt x="3272227" y="3274884"/>
                  </a:lnTo>
                </a:path>
              </a:pathLst>
            </a:custGeom>
            <a:ln w="16365">
              <a:solidFill>
                <a:srgbClr val="73B562"/>
              </a:solidFill>
            </a:ln>
          </p:spPr>
          <p:txBody>
            <a:bodyPr wrap="square" lIns="0" tIns="0" rIns="0" bIns="0" rtlCol="0"/>
            <a:lstStyle/>
            <a:p>
              <a:endParaRPr/>
            </a:p>
          </p:txBody>
        </p:sp>
        <p:sp>
          <p:nvSpPr>
            <p:cNvPr id="34" name="object 20">
              <a:extLst>
                <a:ext uri="{FF2B5EF4-FFF2-40B4-BE49-F238E27FC236}">
                  <a16:creationId xmlns:a16="http://schemas.microsoft.com/office/drawing/2014/main" id="{2F71B1E1-DBC9-4A5A-9A24-79ADA3BE4B1E}"/>
                </a:ext>
              </a:extLst>
            </p:cNvPr>
            <p:cNvSpPr/>
            <p:nvPr/>
          </p:nvSpPr>
          <p:spPr>
            <a:xfrm>
              <a:off x="7463103" y="1"/>
              <a:ext cx="1637776" cy="1639220"/>
            </a:xfrm>
            <a:custGeom>
              <a:avLst/>
              <a:gdLst/>
              <a:ahLst/>
              <a:cxnLst/>
              <a:rect l="l" t="t" r="r" b="b"/>
              <a:pathLst>
                <a:path w="3601084" h="3604260">
                  <a:moveTo>
                    <a:pt x="0" y="0"/>
                  </a:moveTo>
                  <a:lnTo>
                    <a:pt x="3600952" y="3603876"/>
                  </a:lnTo>
                </a:path>
              </a:pathLst>
            </a:custGeom>
            <a:ln w="16365">
              <a:solidFill>
                <a:srgbClr val="73B562"/>
              </a:solidFill>
            </a:ln>
          </p:spPr>
          <p:txBody>
            <a:bodyPr wrap="square" lIns="0" tIns="0" rIns="0" bIns="0" rtlCol="0"/>
            <a:lstStyle/>
            <a:p>
              <a:endParaRPr/>
            </a:p>
          </p:txBody>
        </p:sp>
        <p:sp>
          <p:nvSpPr>
            <p:cNvPr id="35" name="object 21">
              <a:extLst>
                <a:ext uri="{FF2B5EF4-FFF2-40B4-BE49-F238E27FC236}">
                  <a16:creationId xmlns:a16="http://schemas.microsoft.com/office/drawing/2014/main" id="{0FBAC9B6-87BA-4CB2-A300-1F8D6B7E4CB3}"/>
                </a:ext>
              </a:extLst>
            </p:cNvPr>
            <p:cNvSpPr/>
            <p:nvPr/>
          </p:nvSpPr>
          <p:spPr>
            <a:xfrm>
              <a:off x="7313613" y="0"/>
              <a:ext cx="1787373" cy="1788817"/>
            </a:xfrm>
            <a:custGeom>
              <a:avLst/>
              <a:gdLst/>
              <a:ahLst/>
              <a:cxnLst/>
              <a:rect l="l" t="t" r="r" b="b"/>
              <a:pathLst>
                <a:path w="3930015" h="3933190">
                  <a:moveTo>
                    <a:pt x="0" y="0"/>
                  </a:moveTo>
                  <a:lnTo>
                    <a:pt x="3929649" y="3932837"/>
                  </a:lnTo>
                </a:path>
              </a:pathLst>
            </a:custGeom>
            <a:ln w="16365">
              <a:solidFill>
                <a:srgbClr val="73B562"/>
              </a:solidFill>
            </a:ln>
          </p:spPr>
          <p:txBody>
            <a:bodyPr wrap="square" lIns="0" tIns="0" rIns="0" bIns="0" rtlCol="0"/>
            <a:lstStyle/>
            <a:p>
              <a:endParaRPr/>
            </a:p>
          </p:txBody>
        </p:sp>
        <p:sp>
          <p:nvSpPr>
            <p:cNvPr id="36" name="object 22">
              <a:extLst>
                <a:ext uri="{FF2B5EF4-FFF2-40B4-BE49-F238E27FC236}">
                  <a16:creationId xmlns:a16="http://schemas.microsoft.com/office/drawing/2014/main" id="{9165E580-DC5F-4013-962D-EFF0D281E1C1}"/>
                </a:ext>
              </a:extLst>
            </p:cNvPr>
            <p:cNvSpPr/>
            <p:nvPr/>
          </p:nvSpPr>
          <p:spPr>
            <a:xfrm>
              <a:off x="7164108" y="0"/>
              <a:ext cx="1936971" cy="1938415"/>
            </a:xfrm>
            <a:custGeom>
              <a:avLst/>
              <a:gdLst/>
              <a:ahLst/>
              <a:cxnLst/>
              <a:rect l="l" t="t" r="r" b="b"/>
              <a:pathLst>
                <a:path w="4258944" h="4262120">
                  <a:moveTo>
                    <a:pt x="0" y="0"/>
                  </a:moveTo>
                  <a:lnTo>
                    <a:pt x="4258374" y="4261829"/>
                  </a:lnTo>
                </a:path>
              </a:pathLst>
            </a:custGeom>
            <a:ln w="16365">
              <a:solidFill>
                <a:srgbClr val="73B562"/>
              </a:solidFill>
            </a:ln>
          </p:spPr>
          <p:txBody>
            <a:bodyPr wrap="square" lIns="0" tIns="0" rIns="0" bIns="0" rtlCol="0"/>
            <a:lstStyle/>
            <a:p>
              <a:endParaRPr/>
            </a:p>
          </p:txBody>
        </p:sp>
        <p:sp>
          <p:nvSpPr>
            <p:cNvPr id="37" name="object 23">
              <a:extLst>
                <a:ext uri="{FF2B5EF4-FFF2-40B4-BE49-F238E27FC236}">
                  <a16:creationId xmlns:a16="http://schemas.microsoft.com/office/drawing/2014/main" id="{E96CBFE5-BF46-4D6F-90E7-44060E8B06FF}"/>
                </a:ext>
              </a:extLst>
            </p:cNvPr>
            <p:cNvSpPr/>
            <p:nvPr/>
          </p:nvSpPr>
          <p:spPr>
            <a:xfrm>
              <a:off x="7014601" y="0"/>
              <a:ext cx="2086280" cy="2088013"/>
            </a:xfrm>
            <a:custGeom>
              <a:avLst/>
              <a:gdLst/>
              <a:ahLst/>
              <a:cxnLst/>
              <a:rect l="l" t="t" r="r" b="b"/>
              <a:pathLst>
                <a:path w="4587240" h="4591050">
                  <a:moveTo>
                    <a:pt x="0" y="0"/>
                  </a:moveTo>
                  <a:lnTo>
                    <a:pt x="4587104" y="4590828"/>
                  </a:lnTo>
                </a:path>
              </a:pathLst>
            </a:custGeom>
            <a:ln w="16365">
              <a:solidFill>
                <a:srgbClr val="73B562"/>
              </a:solidFill>
            </a:ln>
          </p:spPr>
          <p:txBody>
            <a:bodyPr wrap="square" lIns="0" tIns="0" rIns="0" bIns="0" rtlCol="0"/>
            <a:lstStyle/>
            <a:p>
              <a:endParaRPr/>
            </a:p>
          </p:txBody>
        </p:sp>
        <p:sp>
          <p:nvSpPr>
            <p:cNvPr id="38" name="object 24">
              <a:extLst>
                <a:ext uri="{FF2B5EF4-FFF2-40B4-BE49-F238E27FC236}">
                  <a16:creationId xmlns:a16="http://schemas.microsoft.com/office/drawing/2014/main" id="{8924D6B0-F481-469E-9017-7F4E867E6B0F}"/>
                </a:ext>
              </a:extLst>
            </p:cNvPr>
            <p:cNvSpPr/>
            <p:nvPr/>
          </p:nvSpPr>
          <p:spPr>
            <a:xfrm>
              <a:off x="6865095" y="0"/>
              <a:ext cx="2235877" cy="2237610"/>
            </a:xfrm>
            <a:custGeom>
              <a:avLst/>
              <a:gdLst/>
              <a:ahLst/>
              <a:cxnLst/>
              <a:rect l="l" t="t" r="r" b="b"/>
              <a:pathLst>
                <a:path w="4916169" h="4919980">
                  <a:moveTo>
                    <a:pt x="0" y="0"/>
                  </a:moveTo>
                  <a:lnTo>
                    <a:pt x="4915834" y="4919827"/>
                  </a:lnTo>
                </a:path>
              </a:pathLst>
            </a:custGeom>
            <a:ln w="16365">
              <a:solidFill>
                <a:srgbClr val="73B562"/>
              </a:solidFill>
            </a:ln>
          </p:spPr>
          <p:txBody>
            <a:bodyPr wrap="square" lIns="0" tIns="0" rIns="0" bIns="0" rtlCol="0"/>
            <a:lstStyle/>
            <a:p>
              <a:endParaRPr/>
            </a:p>
          </p:txBody>
        </p:sp>
        <p:sp>
          <p:nvSpPr>
            <p:cNvPr id="39" name="object 25">
              <a:extLst>
                <a:ext uri="{FF2B5EF4-FFF2-40B4-BE49-F238E27FC236}">
                  <a16:creationId xmlns:a16="http://schemas.microsoft.com/office/drawing/2014/main" id="{3D742561-6CB7-4886-898C-E662E2489D29}"/>
                </a:ext>
              </a:extLst>
            </p:cNvPr>
            <p:cNvSpPr/>
            <p:nvPr/>
          </p:nvSpPr>
          <p:spPr>
            <a:xfrm>
              <a:off x="6715593" y="1"/>
              <a:ext cx="2385475" cy="2387208"/>
            </a:xfrm>
            <a:custGeom>
              <a:avLst/>
              <a:gdLst/>
              <a:ahLst/>
              <a:cxnLst/>
              <a:rect l="l" t="t" r="r" b="b"/>
              <a:pathLst>
                <a:path w="5245100" h="5248910">
                  <a:moveTo>
                    <a:pt x="0" y="0"/>
                  </a:moveTo>
                  <a:lnTo>
                    <a:pt x="5244552" y="5248810"/>
                  </a:lnTo>
                </a:path>
              </a:pathLst>
            </a:custGeom>
            <a:ln w="16365">
              <a:solidFill>
                <a:srgbClr val="73B562"/>
              </a:solidFill>
            </a:ln>
          </p:spPr>
          <p:txBody>
            <a:bodyPr wrap="square" lIns="0" tIns="0" rIns="0" bIns="0" rtlCol="0"/>
            <a:lstStyle/>
            <a:p>
              <a:endParaRPr/>
            </a:p>
          </p:txBody>
        </p:sp>
        <p:sp>
          <p:nvSpPr>
            <p:cNvPr id="40" name="object 26">
              <a:extLst>
                <a:ext uri="{FF2B5EF4-FFF2-40B4-BE49-F238E27FC236}">
                  <a16:creationId xmlns:a16="http://schemas.microsoft.com/office/drawing/2014/main" id="{B0208C65-223A-4D53-8A52-43426578F4AF}"/>
                </a:ext>
              </a:extLst>
            </p:cNvPr>
            <p:cNvSpPr/>
            <p:nvPr/>
          </p:nvSpPr>
          <p:spPr>
            <a:xfrm>
              <a:off x="6566098" y="1"/>
              <a:ext cx="2534784" cy="2536805"/>
            </a:xfrm>
            <a:custGeom>
              <a:avLst/>
              <a:gdLst/>
              <a:ahLst/>
              <a:cxnLst/>
              <a:rect l="l" t="t" r="r" b="b"/>
              <a:pathLst>
                <a:path w="5573394" h="5577840">
                  <a:moveTo>
                    <a:pt x="0" y="0"/>
                  </a:moveTo>
                  <a:lnTo>
                    <a:pt x="5573257" y="5577780"/>
                  </a:lnTo>
                </a:path>
              </a:pathLst>
            </a:custGeom>
            <a:ln w="16365">
              <a:solidFill>
                <a:srgbClr val="73B562"/>
              </a:solidFill>
            </a:ln>
          </p:spPr>
          <p:txBody>
            <a:bodyPr wrap="square" lIns="0" tIns="0" rIns="0" bIns="0" rtlCol="0"/>
            <a:lstStyle/>
            <a:p>
              <a:endParaRPr/>
            </a:p>
          </p:txBody>
        </p:sp>
        <p:sp>
          <p:nvSpPr>
            <p:cNvPr id="41" name="object 27">
              <a:extLst>
                <a:ext uri="{FF2B5EF4-FFF2-40B4-BE49-F238E27FC236}">
                  <a16:creationId xmlns:a16="http://schemas.microsoft.com/office/drawing/2014/main" id="{B6188099-A932-40C8-AB55-EE1E840A8716}"/>
                </a:ext>
              </a:extLst>
            </p:cNvPr>
            <p:cNvSpPr/>
            <p:nvPr/>
          </p:nvSpPr>
          <p:spPr>
            <a:xfrm>
              <a:off x="6416597" y="0"/>
              <a:ext cx="2684381" cy="2686403"/>
            </a:xfrm>
            <a:custGeom>
              <a:avLst/>
              <a:gdLst/>
              <a:ahLst/>
              <a:cxnLst/>
              <a:rect l="l" t="t" r="r" b="b"/>
              <a:pathLst>
                <a:path w="5902325" h="5906770">
                  <a:moveTo>
                    <a:pt x="0" y="0"/>
                  </a:moveTo>
                  <a:lnTo>
                    <a:pt x="5901975" y="5906763"/>
                  </a:lnTo>
                </a:path>
              </a:pathLst>
            </a:custGeom>
            <a:ln w="16365">
              <a:solidFill>
                <a:srgbClr val="73B562"/>
              </a:solidFill>
            </a:ln>
          </p:spPr>
          <p:txBody>
            <a:bodyPr wrap="square" lIns="0" tIns="0" rIns="0" bIns="0" rtlCol="0"/>
            <a:lstStyle/>
            <a:p>
              <a:endParaRPr/>
            </a:p>
          </p:txBody>
        </p:sp>
        <p:sp>
          <p:nvSpPr>
            <p:cNvPr id="42" name="object 28">
              <a:extLst>
                <a:ext uri="{FF2B5EF4-FFF2-40B4-BE49-F238E27FC236}">
                  <a16:creationId xmlns:a16="http://schemas.microsoft.com/office/drawing/2014/main" id="{4B5A9428-E31A-4E9B-87E8-4D14E063DC79}"/>
                </a:ext>
              </a:extLst>
            </p:cNvPr>
            <p:cNvSpPr/>
            <p:nvPr/>
          </p:nvSpPr>
          <p:spPr>
            <a:xfrm>
              <a:off x="6267091" y="1"/>
              <a:ext cx="2833979" cy="2836289"/>
            </a:xfrm>
            <a:custGeom>
              <a:avLst/>
              <a:gdLst/>
              <a:ahLst/>
              <a:cxnLst/>
              <a:rect l="l" t="t" r="r" b="b"/>
              <a:pathLst>
                <a:path w="6231255" h="6236335">
                  <a:moveTo>
                    <a:pt x="0" y="0"/>
                  </a:moveTo>
                  <a:lnTo>
                    <a:pt x="6230705" y="6235763"/>
                  </a:lnTo>
                </a:path>
              </a:pathLst>
            </a:custGeom>
            <a:ln w="16365">
              <a:solidFill>
                <a:srgbClr val="73B562"/>
              </a:solidFill>
            </a:ln>
          </p:spPr>
          <p:txBody>
            <a:bodyPr wrap="square" lIns="0" tIns="0" rIns="0" bIns="0" rtlCol="0"/>
            <a:lstStyle/>
            <a:p>
              <a:endParaRPr/>
            </a:p>
          </p:txBody>
        </p:sp>
        <p:sp>
          <p:nvSpPr>
            <p:cNvPr id="43" name="object 29">
              <a:extLst>
                <a:ext uri="{FF2B5EF4-FFF2-40B4-BE49-F238E27FC236}">
                  <a16:creationId xmlns:a16="http://schemas.microsoft.com/office/drawing/2014/main" id="{68203035-A20C-4EDC-91A6-5A2D7CA4F72B}"/>
                </a:ext>
              </a:extLst>
            </p:cNvPr>
            <p:cNvSpPr/>
            <p:nvPr/>
          </p:nvSpPr>
          <p:spPr>
            <a:xfrm>
              <a:off x="6117584" y="0"/>
              <a:ext cx="2983288" cy="2985887"/>
            </a:xfrm>
            <a:custGeom>
              <a:avLst/>
              <a:gdLst/>
              <a:ahLst/>
              <a:cxnLst/>
              <a:rect l="l" t="t" r="r" b="b"/>
              <a:pathLst>
                <a:path w="6559550" h="6565265">
                  <a:moveTo>
                    <a:pt x="0" y="0"/>
                  </a:moveTo>
                  <a:lnTo>
                    <a:pt x="6559435" y="6564761"/>
                  </a:lnTo>
                </a:path>
              </a:pathLst>
            </a:custGeom>
            <a:ln w="16365">
              <a:solidFill>
                <a:srgbClr val="73B562"/>
              </a:solidFill>
            </a:ln>
          </p:spPr>
          <p:txBody>
            <a:bodyPr wrap="square" lIns="0" tIns="0" rIns="0" bIns="0" rtlCol="0"/>
            <a:lstStyle/>
            <a:p>
              <a:endParaRPr/>
            </a:p>
          </p:txBody>
        </p:sp>
        <p:sp>
          <p:nvSpPr>
            <p:cNvPr id="44" name="object 30">
              <a:extLst>
                <a:ext uri="{FF2B5EF4-FFF2-40B4-BE49-F238E27FC236}">
                  <a16:creationId xmlns:a16="http://schemas.microsoft.com/office/drawing/2014/main" id="{0E83D790-231C-40A9-86C4-ED6AC16F8196}"/>
                </a:ext>
              </a:extLst>
            </p:cNvPr>
            <p:cNvSpPr/>
            <p:nvPr/>
          </p:nvSpPr>
          <p:spPr>
            <a:xfrm>
              <a:off x="5968100" y="0"/>
              <a:ext cx="3132885" cy="3135485"/>
            </a:xfrm>
            <a:custGeom>
              <a:avLst/>
              <a:gdLst/>
              <a:ahLst/>
              <a:cxnLst/>
              <a:rect l="l" t="t" r="r" b="b"/>
              <a:pathLst>
                <a:path w="6888480" h="6894195">
                  <a:moveTo>
                    <a:pt x="0" y="0"/>
                  </a:moveTo>
                  <a:lnTo>
                    <a:pt x="6888116" y="6893705"/>
                  </a:lnTo>
                </a:path>
              </a:pathLst>
            </a:custGeom>
            <a:ln w="16365">
              <a:solidFill>
                <a:srgbClr val="73B562"/>
              </a:solidFill>
            </a:ln>
          </p:spPr>
          <p:txBody>
            <a:bodyPr wrap="square" lIns="0" tIns="0" rIns="0" bIns="0" rtlCol="0"/>
            <a:lstStyle/>
            <a:p>
              <a:endParaRPr/>
            </a:p>
          </p:txBody>
        </p:sp>
        <p:sp>
          <p:nvSpPr>
            <p:cNvPr id="45" name="object 31">
              <a:extLst>
                <a:ext uri="{FF2B5EF4-FFF2-40B4-BE49-F238E27FC236}">
                  <a16:creationId xmlns:a16="http://schemas.microsoft.com/office/drawing/2014/main" id="{01A25899-F1EA-44B2-8FBC-F69B22FD647B}"/>
                </a:ext>
              </a:extLst>
            </p:cNvPr>
            <p:cNvSpPr/>
            <p:nvPr/>
          </p:nvSpPr>
          <p:spPr>
            <a:xfrm>
              <a:off x="5818598" y="0"/>
              <a:ext cx="3282482" cy="3285082"/>
            </a:xfrm>
            <a:custGeom>
              <a:avLst/>
              <a:gdLst/>
              <a:ahLst/>
              <a:cxnLst/>
              <a:rect l="l" t="t" r="r" b="b"/>
              <a:pathLst>
                <a:path w="7217409" h="7223125">
                  <a:moveTo>
                    <a:pt x="0" y="0"/>
                  </a:moveTo>
                  <a:lnTo>
                    <a:pt x="7216834" y="7222689"/>
                  </a:lnTo>
                </a:path>
              </a:pathLst>
            </a:custGeom>
            <a:ln w="16365">
              <a:solidFill>
                <a:srgbClr val="73B562"/>
              </a:solidFill>
            </a:ln>
          </p:spPr>
          <p:txBody>
            <a:bodyPr wrap="square" lIns="0" tIns="0" rIns="0" bIns="0" rtlCol="0"/>
            <a:lstStyle/>
            <a:p>
              <a:endParaRPr/>
            </a:p>
          </p:txBody>
        </p:sp>
        <p:sp>
          <p:nvSpPr>
            <p:cNvPr id="46" name="object 32">
              <a:extLst>
                <a:ext uri="{FF2B5EF4-FFF2-40B4-BE49-F238E27FC236}">
                  <a16:creationId xmlns:a16="http://schemas.microsoft.com/office/drawing/2014/main" id="{34152E87-156B-414E-AD3A-15B5FDDD12DE}"/>
                </a:ext>
              </a:extLst>
            </p:cNvPr>
            <p:cNvSpPr/>
            <p:nvPr/>
          </p:nvSpPr>
          <p:spPr>
            <a:xfrm>
              <a:off x="5669091" y="1"/>
              <a:ext cx="3431792" cy="3434680"/>
            </a:xfrm>
            <a:custGeom>
              <a:avLst/>
              <a:gdLst/>
              <a:ahLst/>
              <a:cxnLst/>
              <a:rect l="l" t="t" r="r" b="b"/>
              <a:pathLst>
                <a:path w="7545705" h="7552055">
                  <a:moveTo>
                    <a:pt x="0" y="0"/>
                  </a:moveTo>
                  <a:lnTo>
                    <a:pt x="7545565" y="7551692"/>
                  </a:lnTo>
                </a:path>
              </a:pathLst>
            </a:custGeom>
            <a:ln w="16365">
              <a:solidFill>
                <a:srgbClr val="73B562"/>
              </a:solidFill>
            </a:ln>
          </p:spPr>
          <p:txBody>
            <a:bodyPr wrap="square" lIns="0" tIns="0" rIns="0" bIns="0" rtlCol="0"/>
            <a:lstStyle/>
            <a:p>
              <a:endParaRPr/>
            </a:p>
          </p:txBody>
        </p:sp>
        <p:sp>
          <p:nvSpPr>
            <p:cNvPr id="47" name="object 33">
              <a:extLst>
                <a:ext uri="{FF2B5EF4-FFF2-40B4-BE49-F238E27FC236}">
                  <a16:creationId xmlns:a16="http://schemas.microsoft.com/office/drawing/2014/main" id="{801BAF3C-A230-4E13-9363-877D067C2C4A}"/>
                </a:ext>
              </a:extLst>
            </p:cNvPr>
            <p:cNvSpPr/>
            <p:nvPr/>
          </p:nvSpPr>
          <p:spPr>
            <a:xfrm>
              <a:off x="5519585" y="0"/>
              <a:ext cx="3581389" cy="3584277"/>
            </a:xfrm>
            <a:custGeom>
              <a:avLst/>
              <a:gdLst/>
              <a:ahLst/>
              <a:cxnLst/>
              <a:rect l="l" t="t" r="r" b="b"/>
              <a:pathLst>
                <a:path w="7874634" h="7880984">
                  <a:moveTo>
                    <a:pt x="0" y="0"/>
                  </a:moveTo>
                  <a:lnTo>
                    <a:pt x="7874294" y="7880687"/>
                  </a:lnTo>
                </a:path>
              </a:pathLst>
            </a:custGeom>
            <a:ln w="16365">
              <a:solidFill>
                <a:srgbClr val="73B562"/>
              </a:solidFill>
            </a:ln>
          </p:spPr>
          <p:txBody>
            <a:bodyPr wrap="square" lIns="0" tIns="0" rIns="0" bIns="0" rtlCol="0"/>
            <a:lstStyle/>
            <a:p>
              <a:endParaRPr/>
            </a:p>
          </p:txBody>
        </p:sp>
        <p:sp>
          <p:nvSpPr>
            <p:cNvPr id="48" name="object 34">
              <a:extLst>
                <a:ext uri="{FF2B5EF4-FFF2-40B4-BE49-F238E27FC236}">
                  <a16:creationId xmlns:a16="http://schemas.microsoft.com/office/drawing/2014/main" id="{D3834426-4397-4248-A40C-B8D9F07E5E6C}"/>
                </a:ext>
              </a:extLst>
            </p:cNvPr>
            <p:cNvSpPr/>
            <p:nvPr/>
          </p:nvSpPr>
          <p:spPr>
            <a:xfrm>
              <a:off x="5370095" y="0"/>
              <a:ext cx="3730987" cy="3733875"/>
            </a:xfrm>
            <a:custGeom>
              <a:avLst/>
              <a:gdLst/>
              <a:ahLst/>
              <a:cxnLst/>
              <a:rect l="l" t="t" r="r" b="b"/>
              <a:pathLst>
                <a:path w="8203565" h="8209915">
                  <a:moveTo>
                    <a:pt x="0" y="0"/>
                  </a:moveTo>
                  <a:lnTo>
                    <a:pt x="8202988" y="8209644"/>
                  </a:lnTo>
                </a:path>
              </a:pathLst>
            </a:custGeom>
            <a:ln w="16365">
              <a:solidFill>
                <a:srgbClr val="73B562"/>
              </a:solidFill>
            </a:ln>
          </p:spPr>
          <p:txBody>
            <a:bodyPr wrap="square" lIns="0" tIns="0" rIns="0" bIns="0" rtlCol="0"/>
            <a:lstStyle/>
            <a:p>
              <a:endParaRPr/>
            </a:p>
          </p:txBody>
        </p:sp>
        <p:sp>
          <p:nvSpPr>
            <p:cNvPr id="49" name="object 35">
              <a:extLst>
                <a:ext uri="{FF2B5EF4-FFF2-40B4-BE49-F238E27FC236}">
                  <a16:creationId xmlns:a16="http://schemas.microsoft.com/office/drawing/2014/main" id="{FD012870-BF3B-4E63-AE7D-787B20DC73D7}"/>
                </a:ext>
              </a:extLst>
            </p:cNvPr>
            <p:cNvSpPr/>
            <p:nvPr/>
          </p:nvSpPr>
          <p:spPr>
            <a:xfrm>
              <a:off x="5220589" y="0"/>
              <a:ext cx="3880296" cy="3883472"/>
            </a:xfrm>
            <a:custGeom>
              <a:avLst/>
              <a:gdLst/>
              <a:ahLst/>
              <a:cxnLst/>
              <a:rect l="l" t="t" r="r" b="b"/>
              <a:pathLst>
                <a:path w="8531860" h="8538845">
                  <a:moveTo>
                    <a:pt x="0" y="0"/>
                  </a:moveTo>
                  <a:lnTo>
                    <a:pt x="8531715" y="8538638"/>
                  </a:lnTo>
                </a:path>
              </a:pathLst>
            </a:custGeom>
            <a:ln w="16365">
              <a:solidFill>
                <a:srgbClr val="73B562"/>
              </a:solidFill>
            </a:ln>
          </p:spPr>
          <p:txBody>
            <a:bodyPr wrap="square" lIns="0" tIns="0" rIns="0" bIns="0" rtlCol="0"/>
            <a:lstStyle/>
            <a:p>
              <a:endParaRPr/>
            </a:p>
          </p:txBody>
        </p:sp>
        <p:sp>
          <p:nvSpPr>
            <p:cNvPr id="50" name="object 36">
              <a:extLst>
                <a:ext uri="{FF2B5EF4-FFF2-40B4-BE49-F238E27FC236}">
                  <a16:creationId xmlns:a16="http://schemas.microsoft.com/office/drawing/2014/main" id="{9F2E0A68-C629-4C07-B13D-F1601CA75F99}"/>
                </a:ext>
              </a:extLst>
            </p:cNvPr>
            <p:cNvSpPr/>
            <p:nvPr/>
          </p:nvSpPr>
          <p:spPr>
            <a:xfrm>
              <a:off x="5071087" y="1"/>
              <a:ext cx="4029893" cy="4033070"/>
            </a:xfrm>
            <a:custGeom>
              <a:avLst/>
              <a:gdLst/>
              <a:ahLst/>
              <a:cxnLst/>
              <a:rect l="l" t="t" r="r" b="b"/>
              <a:pathLst>
                <a:path w="8860790" h="8867775">
                  <a:moveTo>
                    <a:pt x="0" y="0"/>
                  </a:moveTo>
                  <a:lnTo>
                    <a:pt x="8860437" y="8867631"/>
                  </a:lnTo>
                </a:path>
              </a:pathLst>
            </a:custGeom>
            <a:ln w="16365">
              <a:solidFill>
                <a:srgbClr val="73B562"/>
              </a:solidFill>
            </a:ln>
          </p:spPr>
          <p:txBody>
            <a:bodyPr wrap="square" lIns="0" tIns="0" rIns="0" bIns="0" rtlCol="0"/>
            <a:lstStyle/>
            <a:p>
              <a:endParaRPr/>
            </a:p>
          </p:txBody>
        </p:sp>
        <p:sp>
          <p:nvSpPr>
            <p:cNvPr id="51" name="object 37">
              <a:extLst>
                <a:ext uri="{FF2B5EF4-FFF2-40B4-BE49-F238E27FC236}">
                  <a16:creationId xmlns:a16="http://schemas.microsoft.com/office/drawing/2014/main" id="{BE66DADC-F9D2-4FCD-B3B3-6C8591452F2D}"/>
                </a:ext>
              </a:extLst>
            </p:cNvPr>
            <p:cNvSpPr/>
            <p:nvPr/>
          </p:nvSpPr>
          <p:spPr>
            <a:xfrm>
              <a:off x="4921580" y="0"/>
              <a:ext cx="4179491" cy="4182668"/>
            </a:xfrm>
            <a:custGeom>
              <a:avLst/>
              <a:gdLst/>
              <a:ahLst/>
              <a:cxnLst/>
              <a:rect l="l" t="t" r="r" b="b"/>
              <a:pathLst>
                <a:path w="9189719" h="9196705">
                  <a:moveTo>
                    <a:pt x="0" y="0"/>
                  </a:moveTo>
                  <a:lnTo>
                    <a:pt x="9189168" y="9196628"/>
                  </a:lnTo>
                </a:path>
              </a:pathLst>
            </a:custGeom>
            <a:ln w="16365">
              <a:solidFill>
                <a:srgbClr val="73B562"/>
              </a:solidFill>
            </a:ln>
          </p:spPr>
          <p:txBody>
            <a:bodyPr wrap="square" lIns="0" tIns="0" rIns="0" bIns="0" rtlCol="0"/>
            <a:lstStyle/>
            <a:p>
              <a:endParaRPr/>
            </a:p>
          </p:txBody>
        </p:sp>
        <p:sp>
          <p:nvSpPr>
            <p:cNvPr id="52" name="object 38">
              <a:extLst>
                <a:ext uri="{FF2B5EF4-FFF2-40B4-BE49-F238E27FC236}">
                  <a16:creationId xmlns:a16="http://schemas.microsoft.com/office/drawing/2014/main" id="{EF39A936-0271-44CC-B4E8-B1E183021835}"/>
                </a:ext>
              </a:extLst>
            </p:cNvPr>
            <p:cNvSpPr/>
            <p:nvPr/>
          </p:nvSpPr>
          <p:spPr>
            <a:xfrm>
              <a:off x="4772088" y="1"/>
              <a:ext cx="4328800" cy="4332265"/>
            </a:xfrm>
            <a:custGeom>
              <a:avLst/>
              <a:gdLst/>
              <a:ahLst/>
              <a:cxnLst/>
              <a:rect l="l" t="t" r="r" b="b"/>
              <a:pathLst>
                <a:path w="9518015" h="9525635">
                  <a:moveTo>
                    <a:pt x="0" y="0"/>
                  </a:moveTo>
                  <a:lnTo>
                    <a:pt x="9517864" y="9525587"/>
                  </a:lnTo>
                </a:path>
              </a:pathLst>
            </a:custGeom>
            <a:ln w="16365">
              <a:solidFill>
                <a:srgbClr val="73B562"/>
              </a:solidFill>
            </a:ln>
          </p:spPr>
          <p:txBody>
            <a:bodyPr wrap="square" lIns="0" tIns="0" rIns="0" bIns="0" rtlCol="0"/>
            <a:lstStyle/>
            <a:p>
              <a:endParaRPr/>
            </a:p>
          </p:txBody>
        </p:sp>
        <p:sp>
          <p:nvSpPr>
            <p:cNvPr id="53" name="object 39">
              <a:extLst>
                <a:ext uri="{FF2B5EF4-FFF2-40B4-BE49-F238E27FC236}">
                  <a16:creationId xmlns:a16="http://schemas.microsoft.com/office/drawing/2014/main" id="{764A5E2B-53B2-4593-8C43-6C795AD7E0A4}"/>
                </a:ext>
              </a:extLst>
            </p:cNvPr>
            <p:cNvSpPr/>
            <p:nvPr/>
          </p:nvSpPr>
          <p:spPr>
            <a:xfrm>
              <a:off x="4622585" y="0"/>
              <a:ext cx="4478397" cy="4482152"/>
            </a:xfrm>
            <a:custGeom>
              <a:avLst/>
              <a:gdLst/>
              <a:ahLst/>
              <a:cxnLst/>
              <a:rect l="l" t="t" r="r" b="b"/>
              <a:pathLst>
                <a:path w="9846944" h="9855200">
                  <a:moveTo>
                    <a:pt x="0" y="0"/>
                  </a:moveTo>
                  <a:lnTo>
                    <a:pt x="9846589" y="9854579"/>
                  </a:lnTo>
                </a:path>
              </a:pathLst>
            </a:custGeom>
            <a:ln w="16365">
              <a:solidFill>
                <a:srgbClr val="73B562"/>
              </a:solidFill>
            </a:ln>
          </p:spPr>
          <p:txBody>
            <a:bodyPr wrap="square" lIns="0" tIns="0" rIns="0" bIns="0" rtlCol="0"/>
            <a:lstStyle/>
            <a:p>
              <a:endParaRPr/>
            </a:p>
          </p:txBody>
        </p:sp>
        <p:sp>
          <p:nvSpPr>
            <p:cNvPr id="54" name="object 40">
              <a:extLst>
                <a:ext uri="{FF2B5EF4-FFF2-40B4-BE49-F238E27FC236}">
                  <a16:creationId xmlns:a16="http://schemas.microsoft.com/office/drawing/2014/main" id="{F82F92DA-B5C8-4830-94AD-9708F40563FF}"/>
                </a:ext>
              </a:extLst>
            </p:cNvPr>
            <p:cNvSpPr/>
            <p:nvPr/>
          </p:nvSpPr>
          <p:spPr>
            <a:xfrm>
              <a:off x="4473084" y="0"/>
              <a:ext cx="4627995" cy="4631749"/>
            </a:xfrm>
            <a:custGeom>
              <a:avLst/>
              <a:gdLst/>
              <a:ahLst/>
              <a:cxnLst/>
              <a:rect l="l" t="t" r="r" b="b"/>
              <a:pathLst>
                <a:path w="10175875" h="10184130">
                  <a:moveTo>
                    <a:pt x="0" y="0"/>
                  </a:moveTo>
                  <a:lnTo>
                    <a:pt x="10175304" y="10183557"/>
                  </a:lnTo>
                </a:path>
              </a:pathLst>
            </a:custGeom>
            <a:ln w="16365">
              <a:solidFill>
                <a:srgbClr val="73B562"/>
              </a:solidFill>
            </a:ln>
          </p:spPr>
          <p:txBody>
            <a:bodyPr wrap="square" lIns="0" tIns="0" rIns="0" bIns="0" rtlCol="0"/>
            <a:lstStyle/>
            <a:p>
              <a:endParaRPr/>
            </a:p>
          </p:txBody>
        </p:sp>
        <p:sp>
          <p:nvSpPr>
            <p:cNvPr id="55" name="object 41">
              <a:extLst>
                <a:ext uri="{FF2B5EF4-FFF2-40B4-BE49-F238E27FC236}">
                  <a16:creationId xmlns:a16="http://schemas.microsoft.com/office/drawing/2014/main" id="{DCDD311A-B72B-46FD-BBD0-147D4C9CDCE0}"/>
                </a:ext>
              </a:extLst>
            </p:cNvPr>
            <p:cNvSpPr/>
            <p:nvPr/>
          </p:nvSpPr>
          <p:spPr>
            <a:xfrm>
              <a:off x="4323578" y="0"/>
              <a:ext cx="4777304" cy="4781347"/>
            </a:xfrm>
            <a:custGeom>
              <a:avLst/>
              <a:gdLst/>
              <a:ahLst/>
              <a:cxnLst/>
              <a:rect l="l" t="t" r="r" b="b"/>
              <a:pathLst>
                <a:path w="10504169" h="10513060">
                  <a:moveTo>
                    <a:pt x="0" y="0"/>
                  </a:moveTo>
                  <a:lnTo>
                    <a:pt x="10504032" y="10512560"/>
                  </a:lnTo>
                </a:path>
              </a:pathLst>
            </a:custGeom>
            <a:ln w="16365">
              <a:solidFill>
                <a:srgbClr val="73B562"/>
              </a:solidFill>
            </a:ln>
          </p:spPr>
          <p:txBody>
            <a:bodyPr wrap="square" lIns="0" tIns="0" rIns="0" bIns="0" rtlCol="0"/>
            <a:lstStyle/>
            <a:p>
              <a:endParaRPr/>
            </a:p>
          </p:txBody>
        </p:sp>
        <p:sp>
          <p:nvSpPr>
            <p:cNvPr id="56" name="object 42">
              <a:extLst>
                <a:ext uri="{FF2B5EF4-FFF2-40B4-BE49-F238E27FC236}">
                  <a16:creationId xmlns:a16="http://schemas.microsoft.com/office/drawing/2014/main" id="{6B518C8D-8C0D-4B41-A458-06F6405D1FD0}"/>
                </a:ext>
              </a:extLst>
            </p:cNvPr>
            <p:cNvSpPr/>
            <p:nvPr/>
          </p:nvSpPr>
          <p:spPr>
            <a:xfrm>
              <a:off x="4174073" y="0"/>
              <a:ext cx="4926901" cy="4930944"/>
            </a:xfrm>
            <a:custGeom>
              <a:avLst/>
              <a:gdLst/>
              <a:ahLst/>
              <a:cxnLst/>
              <a:rect l="l" t="t" r="r" b="b"/>
              <a:pathLst>
                <a:path w="10833100" h="10841990">
                  <a:moveTo>
                    <a:pt x="0" y="0"/>
                  </a:moveTo>
                  <a:lnTo>
                    <a:pt x="10832760" y="10841557"/>
                  </a:lnTo>
                </a:path>
              </a:pathLst>
            </a:custGeom>
            <a:ln w="16365">
              <a:solidFill>
                <a:srgbClr val="73B562"/>
              </a:solidFill>
            </a:ln>
          </p:spPr>
          <p:txBody>
            <a:bodyPr wrap="square" lIns="0" tIns="0" rIns="0" bIns="0" rtlCol="0"/>
            <a:lstStyle/>
            <a:p>
              <a:endParaRPr/>
            </a:p>
          </p:txBody>
        </p:sp>
        <p:sp>
          <p:nvSpPr>
            <p:cNvPr id="57" name="object 43">
              <a:extLst>
                <a:ext uri="{FF2B5EF4-FFF2-40B4-BE49-F238E27FC236}">
                  <a16:creationId xmlns:a16="http://schemas.microsoft.com/office/drawing/2014/main" id="{BEB981D6-DBF1-4E71-A385-AD83D038537B}"/>
                </a:ext>
              </a:extLst>
            </p:cNvPr>
            <p:cNvSpPr/>
            <p:nvPr/>
          </p:nvSpPr>
          <p:spPr>
            <a:xfrm>
              <a:off x="4024584" y="0"/>
              <a:ext cx="5076499" cy="5080542"/>
            </a:xfrm>
            <a:custGeom>
              <a:avLst/>
              <a:gdLst/>
              <a:ahLst/>
              <a:cxnLst/>
              <a:rect l="l" t="t" r="r" b="b"/>
              <a:pathLst>
                <a:path w="11162030" h="11170920">
                  <a:moveTo>
                    <a:pt x="0" y="0"/>
                  </a:moveTo>
                  <a:lnTo>
                    <a:pt x="11161450" y="11170506"/>
                  </a:lnTo>
                </a:path>
              </a:pathLst>
            </a:custGeom>
            <a:ln w="16365">
              <a:solidFill>
                <a:srgbClr val="73B562"/>
              </a:solidFill>
            </a:ln>
          </p:spPr>
          <p:txBody>
            <a:bodyPr wrap="square" lIns="0" tIns="0" rIns="0" bIns="0" rtlCol="0"/>
            <a:lstStyle/>
            <a:p>
              <a:endParaRPr/>
            </a:p>
          </p:txBody>
        </p:sp>
        <p:sp>
          <p:nvSpPr>
            <p:cNvPr id="58" name="object 44">
              <a:extLst>
                <a:ext uri="{FF2B5EF4-FFF2-40B4-BE49-F238E27FC236}">
                  <a16:creationId xmlns:a16="http://schemas.microsoft.com/office/drawing/2014/main" id="{E91DFDBC-2FA8-4C68-9AEB-2EADBCA911D4}"/>
                </a:ext>
              </a:extLst>
            </p:cNvPr>
            <p:cNvSpPr/>
            <p:nvPr/>
          </p:nvSpPr>
          <p:spPr>
            <a:xfrm>
              <a:off x="3875080"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59" name="object 45">
              <a:extLst>
                <a:ext uri="{FF2B5EF4-FFF2-40B4-BE49-F238E27FC236}">
                  <a16:creationId xmlns:a16="http://schemas.microsoft.com/office/drawing/2014/main" id="{D9BEEA03-1638-4555-8819-6D624EEA2B14}"/>
                </a:ext>
              </a:extLst>
            </p:cNvPr>
            <p:cNvSpPr/>
            <p:nvPr/>
          </p:nvSpPr>
          <p:spPr>
            <a:xfrm>
              <a:off x="372557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0" name="object 46">
              <a:extLst>
                <a:ext uri="{FF2B5EF4-FFF2-40B4-BE49-F238E27FC236}">
                  <a16:creationId xmlns:a16="http://schemas.microsoft.com/office/drawing/2014/main" id="{A8EE177B-1D03-4551-BD15-7C9149168C83}"/>
                </a:ext>
              </a:extLst>
            </p:cNvPr>
            <p:cNvSpPr/>
            <p:nvPr/>
          </p:nvSpPr>
          <p:spPr>
            <a:xfrm>
              <a:off x="3576068"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1" name="object 47">
              <a:extLst>
                <a:ext uri="{FF2B5EF4-FFF2-40B4-BE49-F238E27FC236}">
                  <a16:creationId xmlns:a16="http://schemas.microsoft.com/office/drawing/2014/main" id="{37587591-4FB8-4892-8FF1-DCAC9E0CC85D}"/>
                </a:ext>
              </a:extLst>
            </p:cNvPr>
            <p:cNvSpPr/>
            <p:nvPr/>
          </p:nvSpPr>
          <p:spPr>
            <a:xfrm>
              <a:off x="3426578"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2" name="object 48">
              <a:extLst>
                <a:ext uri="{FF2B5EF4-FFF2-40B4-BE49-F238E27FC236}">
                  <a16:creationId xmlns:a16="http://schemas.microsoft.com/office/drawing/2014/main" id="{578336BD-F524-462B-B26E-5E8D8FBED1F2}"/>
                </a:ext>
              </a:extLst>
            </p:cNvPr>
            <p:cNvSpPr/>
            <p:nvPr/>
          </p:nvSpPr>
          <p:spPr>
            <a:xfrm>
              <a:off x="3277074"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3" name="object 49">
              <a:extLst>
                <a:ext uri="{FF2B5EF4-FFF2-40B4-BE49-F238E27FC236}">
                  <a16:creationId xmlns:a16="http://schemas.microsoft.com/office/drawing/2014/main" id="{ECE19992-CCC8-4814-9F31-431DA03478CA}"/>
                </a:ext>
              </a:extLst>
            </p:cNvPr>
            <p:cNvSpPr/>
            <p:nvPr/>
          </p:nvSpPr>
          <p:spPr>
            <a:xfrm>
              <a:off x="3127568"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4" name="object 50">
              <a:extLst>
                <a:ext uri="{FF2B5EF4-FFF2-40B4-BE49-F238E27FC236}">
                  <a16:creationId xmlns:a16="http://schemas.microsoft.com/office/drawing/2014/main" id="{4A051F09-61BF-4807-83A8-F2B80AFD3A4E}"/>
                </a:ext>
              </a:extLst>
            </p:cNvPr>
            <p:cNvSpPr/>
            <p:nvPr/>
          </p:nvSpPr>
          <p:spPr>
            <a:xfrm>
              <a:off x="297806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5" name="object 51">
              <a:extLst>
                <a:ext uri="{FF2B5EF4-FFF2-40B4-BE49-F238E27FC236}">
                  <a16:creationId xmlns:a16="http://schemas.microsoft.com/office/drawing/2014/main" id="{C9162A1F-7350-4969-83B1-132B19D217EE}"/>
                </a:ext>
              </a:extLst>
            </p:cNvPr>
            <p:cNvSpPr/>
            <p:nvPr/>
          </p:nvSpPr>
          <p:spPr>
            <a:xfrm>
              <a:off x="282857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6" name="object 52">
              <a:extLst>
                <a:ext uri="{FF2B5EF4-FFF2-40B4-BE49-F238E27FC236}">
                  <a16:creationId xmlns:a16="http://schemas.microsoft.com/office/drawing/2014/main" id="{CC23F6CF-DED2-462C-86F3-C2089BBA61EE}"/>
                </a:ext>
              </a:extLst>
            </p:cNvPr>
            <p:cNvSpPr/>
            <p:nvPr/>
          </p:nvSpPr>
          <p:spPr>
            <a:xfrm>
              <a:off x="2679067"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67" name="object 53">
              <a:extLst>
                <a:ext uri="{FF2B5EF4-FFF2-40B4-BE49-F238E27FC236}">
                  <a16:creationId xmlns:a16="http://schemas.microsoft.com/office/drawing/2014/main" id="{BA866519-4AC1-4758-961D-FED11828347E}"/>
                </a:ext>
              </a:extLst>
            </p:cNvPr>
            <p:cNvSpPr/>
            <p:nvPr/>
          </p:nvSpPr>
          <p:spPr>
            <a:xfrm>
              <a:off x="2529570"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68" name="object 54">
              <a:extLst>
                <a:ext uri="{FF2B5EF4-FFF2-40B4-BE49-F238E27FC236}">
                  <a16:creationId xmlns:a16="http://schemas.microsoft.com/office/drawing/2014/main" id="{4E918242-6EC1-43A3-BEF4-5E87F8A45108}"/>
                </a:ext>
              </a:extLst>
            </p:cNvPr>
            <p:cNvSpPr/>
            <p:nvPr/>
          </p:nvSpPr>
          <p:spPr>
            <a:xfrm>
              <a:off x="2380063"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69" name="object 55">
              <a:extLst>
                <a:ext uri="{FF2B5EF4-FFF2-40B4-BE49-F238E27FC236}">
                  <a16:creationId xmlns:a16="http://schemas.microsoft.com/office/drawing/2014/main" id="{7A0681A3-49D6-484F-97BC-5DEEC2794038}"/>
                </a:ext>
              </a:extLst>
            </p:cNvPr>
            <p:cNvSpPr/>
            <p:nvPr/>
          </p:nvSpPr>
          <p:spPr>
            <a:xfrm>
              <a:off x="2230566"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0" name="object 56">
              <a:extLst>
                <a:ext uri="{FF2B5EF4-FFF2-40B4-BE49-F238E27FC236}">
                  <a16:creationId xmlns:a16="http://schemas.microsoft.com/office/drawing/2014/main" id="{0DF8E605-90AC-4BBD-B6D3-F50E90964D9E}"/>
                </a:ext>
              </a:extLst>
            </p:cNvPr>
            <p:cNvSpPr/>
            <p:nvPr/>
          </p:nvSpPr>
          <p:spPr>
            <a:xfrm>
              <a:off x="2081069"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1" name="object 57">
              <a:extLst>
                <a:ext uri="{FF2B5EF4-FFF2-40B4-BE49-F238E27FC236}">
                  <a16:creationId xmlns:a16="http://schemas.microsoft.com/office/drawing/2014/main" id="{431D6363-97D9-435D-9817-3C4217CE7D6C}"/>
                </a:ext>
              </a:extLst>
            </p:cNvPr>
            <p:cNvSpPr/>
            <p:nvPr/>
          </p:nvSpPr>
          <p:spPr>
            <a:xfrm>
              <a:off x="1931560"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2" name="object 58">
              <a:extLst>
                <a:ext uri="{FF2B5EF4-FFF2-40B4-BE49-F238E27FC236}">
                  <a16:creationId xmlns:a16="http://schemas.microsoft.com/office/drawing/2014/main" id="{A9841787-B315-49FA-AB39-E52066E1DD1D}"/>
                </a:ext>
              </a:extLst>
            </p:cNvPr>
            <p:cNvSpPr/>
            <p:nvPr/>
          </p:nvSpPr>
          <p:spPr>
            <a:xfrm>
              <a:off x="1782057"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3" name="object 59">
              <a:extLst>
                <a:ext uri="{FF2B5EF4-FFF2-40B4-BE49-F238E27FC236}">
                  <a16:creationId xmlns:a16="http://schemas.microsoft.com/office/drawing/2014/main" id="{41275ACD-D93D-484F-83D7-C3D1DA4089F6}"/>
                </a:ext>
              </a:extLst>
            </p:cNvPr>
            <p:cNvSpPr/>
            <p:nvPr/>
          </p:nvSpPr>
          <p:spPr>
            <a:xfrm>
              <a:off x="1632553"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74" name="object 60">
              <a:extLst>
                <a:ext uri="{FF2B5EF4-FFF2-40B4-BE49-F238E27FC236}">
                  <a16:creationId xmlns:a16="http://schemas.microsoft.com/office/drawing/2014/main" id="{16F1F092-EC58-45C6-8190-DDAC7F624939}"/>
                </a:ext>
              </a:extLst>
            </p:cNvPr>
            <p:cNvSpPr/>
            <p:nvPr/>
          </p:nvSpPr>
          <p:spPr>
            <a:xfrm>
              <a:off x="1483062" y="2"/>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5" name="object 61">
              <a:extLst>
                <a:ext uri="{FF2B5EF4-FFF2-40B4-BE49-F238E27FC236}">
                  <a16:creationId xmlns:a16="http://schemas.microsoft.com/office/drawing/2014/main" id="{406ACE73-64AA-4101-9103-177B38195634}"/>
                </a:ext>
              </a:extLst>
            </p:cNvPr>
            <p:cNvSpPr/>
            <p:nvPr/>
          </p:nvSpPr>
          <p:spPr>
            <a:xfrm>
              <a:off x="1333554"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6" name="object 62">
              <a:extLst>
                <a:ext uri="{FF2B5EF4-FFF2-40B4-BE49-F238E27FC236}">
                  <a16:creationId xmlns:a16="http://schemas.microsoft.com/office/drawing/2014/main" id="{6FAF18D4-67AA-4864-9E5D-0E179AF8081E}"/>
                </a:ext>
              </a:extLst>
            </p:cNvPr>
            <p:cNvSpPr/>
            <p:nvPr/>
          </p:nvSpPr>
          <p:spPr>
            <a:xfrm>
              <a:off x="1184052" y="0"/>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77" name="object 63">
              <a:extLst>
                <a:ext uri="{FF2B5EF4-FFF2-40B4-BE49-F238E27FC236}">
                  <a16:creationId xmlns:a16="http://schemas.microsoft.com/office/drawing/2014/main" id="{573C438B-A098-40FD-A64F-1E9C8ECE6569}"/>
                </a:ext>
              </a:extLst>
            </p:cNvPr>
            <p:cNvSpPr/>
            <p:nvPr/>
          </p:nvSpPr>
          <p:spPr>
            <a:xfrm>
              <a:off x="1034551"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78" name="object 64">
              <a:extLst>
                <a:ext uri="{FF2B5EF4-FFF2-40B4-BE49-F238E27FC236}">
                  <a16:creationId xmlns:a16="http://schemas.microsoft.com/office/drawing/2014/main" id="{564EB637-4616-4E50-81A6-8E38BFDCD945}"/>
                </a:ext>
              </a:extLst>
            </p:cNvPr>
            <p:cNvSpPr/>
            <p:nvPr/>
          </p:nvSpPr>
          <p:spPr>
            <a:xfrm>
              <a:off x="885059" y="0"/>
              <a:ext cx="5139168" cy="5143211"/>
            </a:xfrm>
            <a:custGeom>
              <a:avLst/>
              <a:gdLst/>
              <a:ahLst/>
              <a:cxnLst/>
              <a:rect l="l" t="t" r="r" b="b"/>
              <a:pathLst>
                <a:path w="11299825" h="11308715">
                  <a:moveTo>
                    <a:pt x="0" y="0"/>
                  </a:moveTo>
                  <a:lnTo>
                    <a:pt x="11299391" y="11308556"/>
                  </a:lnTo>
                </a:path>
              </a:pathLst>
            </a:custGeom>
            <a:ln w="16365">
              <a:solidFill>
                <a:srgbClr val="73B562"/>
              </a:solidFill>
            </a:ln>
          </p:spPr>
          <p:txBody>
            <a:bodyPr wrap="square" lIns="0" tIns="0" rIns="0" bIns="0" rtlCol="0"/>
            <a:lstStyle/>
            <a:p>
              <a:endParaRPr/>
            </a:p>
          </p:txBody>
        </p:sp>
        <p:sp>
          <p:nvSpPr>
            <p:cNvPr id="79" name="object 65">
              <a:extLst>
                <a:ext uri="{FF2B5EF4-FFF2-40B4-BE49-F238E27FC236}">
                  <a16:creationId xmlns:a16="http://schemas.microsoft.com/office/drawing/2014/main" id="{7ACA63D5-8BA8-4370-AFAF-7EDB08CE402D}"/>
                </a:ext>
              </a:extLst>
            </p:cNvPr>
            <p:cNvSpPr/>
            <p:nvPr/>
          </p:nvSpPr>
          <p:spPr>
            <a:xfrm>
              <a:off x="735556" y="0"/>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0" name="object 66">
              <a:extLst>
                <a:ext uri="{FF2B5EF4-FFF2-40B4-BE49-F238E27FC236}">
                  <a16:creationId xmlns:a16="http://schemas.microsoft.com/office/drawing/2014/main" id="{E3CF0DC7-6B23-4642-9C93-B7DC7C2C8C93}"/>
                </a:ext>
              </a:extLst>
            </p:cNvPr>
            <p:cNvSpPr/>
            <p:nvPr/>
          </p:nvSpPr>
          <p:spPr>
            <a:xfrm>
              <a:off x="586052" y="1"/>
              <a:ext cx="5139168" cy="5143211"/>
            </a:xfrm>
            <a:custGeom>
              <a:avLst/>
              <a:gdLst/>
              <a:ahLst/>
              <a:cxnLst/>
              <a:rect l="l" t="t" r="r" b="b"/>
              <a:pathLst>
                <a:path w="11299825" h="11308715">
                  <a:moveTo>
                    <a:pt x="0" y="0"/>
                  </a:moveTo>
                  <a:lnTo>
                    <a:pt x="11299380" y="11308556"/>
                  </a:lnTo>
                </a:path>
              </a:pathLst>
            </a:custGeom>
            <a:ln w="16365">
              <a:solidFill>
                <a:srgbClr val="73B562"/>
              </a:solidFill>
            </a:ln>
          </p:spPr>
          <p:txBody>
            <a:bodyPr wrap="square" lIns="0" tIns="0" rIns="0" bIns="0" rtlCol="0"/>
            <a:lstStyle/>
            <a:p>
              <a:endParaRPr/>
            </a:p>
          </p:txBody>
        </p:sp>
        <p:sp>
          <p:nvSpPr>
            <p:cNvPr id="81" name="object 67">
              <a:extLst>
                <a:ext uri="{FF2B5EF4-FFF2-40B4-BE49-F238E27FC236}">
                  <a16:creationId xmlns:a16="http://schemas.microsoft.com/office/drawing/2014/main" id="{AEF9C155-99B9-4A16-B6DA-F22E128D592A}"/>
                </a:ext>
              </a:extLst>
            </p:cNvPr>
            <p:cNvSpPr/>
            <p:nvPr/>
          </p:nvSpPr>
          <p:spPr>
            <a:xfrm>
              <a:off x="436547" y="0"/>
              <a:ext cx="5139168" cy="5143211"/>
            </a:xfrm>
            <a:custGeom>
              <a:avLst/>
              <a:gdLst/>
              <a:ahLst/>
              <a:cxnLst/>
              <a:rect l="l" t="t" r="r" b="b"/>
              <a:pathLst>
                <a:path w="11299825" h="11308715">
                  <a:moveTo>
                    <a:pt x="0" y="0"/>
                  </a:moveTo>
                  <a:lnTo>
                    <a:pt x="11299382" y="11308556"/>
                  </a:lnTo>
                </a:path>
              </a:pathLst>
            </a:custGeom>
            <a:ln w="16365">
              <a:solidFill>
                <a:srgbClr val="73B562"/>
              </a:solidFill>
            </a:ln>
          </p:spPr>
          <p:txBody>
            <a:bodyPr wrap="square" lIns="0" tIns="0" rIns="0" bIns="0" rtlCol="0"/>
            <a:lstStyle/>
            <a:p>
              <a:endParaRPr/>
            </a:p>
          </p:txBody>
        </p:sp>
        <p:sp>
          <p:nvSpPr>
            <p:cNvPr id="82" name="object 68">
              <a:extLst>
                <a:ext uri="{FF2B5EF4-FFF2-40B4-BE49-F238E27FC236}">
                  <a16:creationId xmlns:a16="http://schemas.microsoft.com/office/drawing/2014/main" id="{D8B7C47B-6462-4B4B-ACD2-5E6E051B7F66}"/>
                </a:ext>
              </a:extLst>
            </p:cNvPr>
            <p:cNvSpPr/>
            <p:nvPr/>
          </p:nvSpPr>
          <p:spPr>
            <a:xfrm>
              <a:off x="287055" y="1"/>
              <a:ext cx="5139168" cy="5143211"/>
            </a:xfrm>
            <a:custGeom>
              <a:avLst/>
              <a:gdLst/>
              <a:ahLst/>
              <a:cxnLst/>
              <a:rect l="l" t="t" r="r" b="b"/>
              <a:pathLst>
                <a:path w="11299825" h="11308715">
                  <a:moveTo>
                    <a:pt x="0" y="0"/>
                  </a:moveTo>
                  <a:lnTo>
                    <a:pt x="11299387" y="11308556"/>
                  </a:lnTo>
                </a:path>
              </a:pathLst>
            </a:custGeom>
            <a:ln w="16365">
              <a:solidFill>
                <a:srgbClr val="73B562"/>
              </a:solidFill>
            </a:ln>
          </p:spPr>
          <p:txBody>
            <a:bodyPr wrap="square" lIns="0" tIns="0" rIns="0" bIns="0" rtlCol="0"/>
            <a:lstStyle/>
            <a:p>
              <a:endParaRPr/>
            </a:p>
          </p:txBody>
        </p:sp>
        <p:sp>
          <p:nvSpPr>
            <p:cNvPr id="83" name="object 69">
              <a:extLst>
                <a:ext uri="{FF2B5EF4-FFF2-40B4-BE49-F238E27FC236}">
                  <a16:creationId xmlns:a16="http://schemas.microsoft.com/office/drawing/2014/main" id="{758166B6-175B-4061-9176-2E99B488A2EB}"/>
                </a:ext>
              </a:extLst>
            </p:cNvPr>
            <p:cNvSpPr/>
            <p:nvPr/>
          </p:nvSpPr>
          <p:spPr>
            <a:xfrm>
              <a:off x="143186" y="5643"/>
              <a:ext cx="5133392" cy="5137724"/>
            </a:xfrm>
            <a:custGeom>
              <a:avLst/>
              <a:gdLst/>
              <a:ahLst/>
              <a:cxnLst/>
              <a:rect l="l" t="t" r="r" b="b"/>
              <a:pathLst>
                <a:path w="11287125" h="11296650">
                  <a:moveTo>
                    <a:pt x="0" y="0"/>
                  </a:moveTo>
                  <a:lnTo>
                    <a:pt x="11286989" y="11296147"/>
                  </a:lnTo>
                </a:path>
              </a:pathLst>
            </a:custGeom>
            <a:ln w="16365">
              <a:solidFill>
                <a:srgbClr val="73B562"/>
              </a:solidFill>
            </a:ln>
          </p:spPr>
          <p:txBody>
            <a:bodyPr wrap="square" lIns="0" tIns="0" rIns="0" bIns="0" rtlCol="0"/>
            <a:lstStyle/>
            <a:p>
              <a:endParaRPr/>
            </a:p>
          </p:txBody>
        </p:sp>
        <p:sp>
          <p:nvSpPr>
            <p:cNvPr id="84" name="object 70">
              <a:extLst>
                <a:ext uri="{FF2B5EF4-FFF2-40B4-BE49-F238E27FC236}">
                  <a16:creationId xmlns:a16="http://schemas.microsoft.com/office/drawing/2014/main" id="{3D055C0A-3CB7-432B-A66E-274510EBFC35}"/>
                </a:ext>
              </a:extLst>
            </p:cNvPr>
            <p:cNvSpPr/>
            <p:nvPr/>
          </p:nvSpPr>
          <p:spPr>
            <a:xfrm>
              <a:off x="143186" y="155266"/>
              <a:ext cx="4984083" cy="4988126"/>
            </a:xfrm>
            <a:custGeom>
              <a:avLst/>
              <a:gdLst/>
              <a:ahLst/>
              <a:cxnLst/>
              <a:rect l="l" t="t" r="r" b="b"/>
              <a:pathLst>
                <a:path w="10958830" h="10967720">
                  <a:moveTo>
                    <a:pt x="0" y="0"/>
                  </a:moveTo>
                  <a:lnTo>
                    <a:pt x="10958262" y="10967161"/>
                  </a:lnTo>
                </a:path>
              </a:pathLst>
            </a:custGeom>
            <a:ln w="16365">
              <a:solidFill>
                <a:srgbClr val="73B562"/>
              </a:solidFill>
            </a:ln>
          </p:spPr>
          <p:txBody>
            <a:bodyPr wrap="square" lIns="0" tIns="0" rIns="0" bIns="0" rtlCol="0"/>
            <a:lstStyle/>
            <a:p>
              <a:endParaRPr/>
            </a:p>
          </p:txBody>
        </p:sp>
        <p:sp>
          <p:nvSpPr>
            <p:cNvPr id="85" name="object 71">
              <a:extLst>
                <a:ext uri="{FF2B5EF4-FFF2-40B4-BE49-F238E27FC236}">
                  <a16:creationId xmlns:a16="http://schemas.microsoft.com/office/drawing/2014/main" id="{1BC08BAE-6F8F-47BF-9BBE-1D9E9436676D}"/>
                </a:ext>
              </a:extLst>
            </p:cNvPr>
            <p:cNvSpPr/>
            <p:nvPr/>
          </p:nvSpPr>
          <p:spPr>
            <a:xfrm>
              <a:off x="143185" y="304893"/>
              <a:ext cx="4834486" cy="4838529"/>
            </a:xfrm>
            <a:custGeom>
              <a:avLst/>
              <a:gdLst/>
              <a:ahLst/>
              <a:cxnLst/>
              <a:rect l="l" t="t" r="r" b="b"/>
              <a:pathLst>
                <a:path w="10629900" h="10638790">
                  <a:moveTo>
                    <a:pt x="0" y="0"/>
                  </a:moveTo>
                  <a:lnTo>
                    <a:pt x="10629537" y="10638168"/>
                  </a:lnTo>
                </a:path>
              </a:pathLst>
            </a:custGeom>
            <a:ln w="16365">
              <a:solidFill>
                <a:srgbClr val="73B562"/>
              </a:solidFill>
            </a:ln>
          </p:spPr>
          <p:txBody>
            <a:bodyPr wrap="square" lIns="0" tIns="0" rIns="0" bIns="0" rtlCol="0"/>
            <a:lstStyle/>
            <a:p>
              <a:endParaRPr/>
            </a:p>
          </p:txBody>
        </p:sp>
        <p:sp>
          <p:nvSpPr>
            <p:cNvPr id="86" name="object 72">
              <a:extLst>
                <a:ext uri="{FF2B5EF4-FFF2-40B4-BE49-F238E27FC236}">
                  <a16:creationId xmlns:a16="http://schemas.microsoft.com/office/drawing/2014/main" id="{28DD2453-FF72-47AF-B5A7-E9FD248FB276}"/>
                </a:ext>
              </a:extLst>
            </p:cNvPr>
            <p:cNvSpPr/>
            <p:nvPr/>
          </p:nvSpPr>
          <p:spPr>
            <a:xfrm>
              <a:off x="143186" y="454521"/>
              <a:ext cx="4684888" cy="4688642"/>
            </a:xfrm>
            <a:custGeom>
              <a:avLst/>
              <a:gdLst/>
              <a:ahLst/>
              <a:cxnLst/>
              <a:rect l="l" t="t" r="r" b="b"/>
              <a:pathLst>
                <a:path w="10300970" h="10309225">
                  <a:moveTo>
                    <a:pt x="0" y="0"/>
                  </a:moveTo>
                  <a:lnTo>
                    <a:pt x="10300808" y="10309173"/>
                  </a:lnTo>
                </a:path>
              </a:pathLst>
            </a:custGeom>
            <a:ln w="16365">
              <a:solidFill>
                <a:srgbClr val="73B562"/>
              </a:solidFill>
            </a:ln>
          </p:spPr>
          <p:txBody>
            <a:bodyPr wrap="square" lIns="0" tIns="0" rIns="0" bIns="0" rtlCol="0"/>
            <a:lstStyle/>
            <a:p>
              <a:endParaRPr/>
            </a:p>
          </p:txBody>
        </p:sp>
        <p:sp>
          <p:nvSpPr>
            <p:cNvPr id="87" name="object 73">
              <a:extLst>
                <a:ext uri="{FF2B5EF4-FFF2-40B4-BE49-F238E27FC236}">
                  <a16:creationId xmlns:a16="http://schemas.microsoft.com/office/drawing/2014/main" id="{4A3D8EA9-C7B9-4484-BC44-49F3B2E62AE4}"/>
                </a:ext>
              </a:extLst>
            </p:cNvPr>
            <p:cNvSpPr/>
            <p:nvPr/>
          </p:nvSpPr>
          <p:spPr>
            <a:xfrm>
              <a:off x="143186" y="604133"/>
              <a:ext cx="4535579" cy="4539045"/>
            </a:xfrm>
            <a:custGeom>
              <a:avLst/>
              <a:gdLst/>
              <a:ahLst/>
              <a:cxnLst/>
              <a:rect l="l" t="t" r="r" b="b"/>
              <a:pathLst>
                <a:path w="9972675" h="9980295">
                  <a:moveTo>
                    <a:pt x="0" y="0"/>
                  </a:moveTo>
                  <a:lnTo>
                    <a:pt x="9972117" y="9980208"/>
                  </a:lnTo>
                </a:path>
              </a:pathLst>
            </a:custGeom>
            <a:ln w="16365">
              <a:solidFill>
                <a:srgbClr val="73B562"/>
              </a:solidFill>
            </a:ln>
          </p:spPr>
          <p:txBody>
            <a:bodyPr wrap="square" lIns="0" tIns="0" rIns="0" bIns="0" rtlCol="0"/>
            <a:lstStyle/>
            <a:p>
              <a:endParaRPr/>
            </a:p>
          </p:txBody>
        </p:sp>
        <p:sp>
          <p:nvSpPr>
            <p:cNvPr id="88" name="object 74">
              <a:extLst>
                <a:ext uri="{FF2B5EF4-FFF2-40B4-BE49-F238E27FC236}">
                  <a16:creationId xmlns:a16="http://schemas.microsoft.com/office/drawing/2014/main" id="{6693CC55-CD9F-4A44-8A4A-0E65D868CDCB}"/>
                </a:ext>
              </a:extLst>
            </p:cNvPr>
            <p:cNvSpPr/>
            <p:nvPr/>
          </p:nvSpPr>
          <p:spPr>
            <a:xfrm>
              <a:off x="143186" y="753760"/>
              <a:ext cx="4385982" cy="4389447"/>
            </a:xfrm>
            <a:custGeom>
              <a:avLst/>
              <a:gdLst/>
              <a:ahLst/>
              <a:cxnLst/>
              <a:rect l="l" t="t" r="r" b="b"/>
              <a:pathLst>
                <a:path w="9643745" h="9651365">
                  <a:moveTo>
                    <a:pt x="0" y="0"/>
                  </a:moveTo>
                  <a:lnTo>
                    <a:pt x="9643388" y="9651213"/>
                  </a:lnTo>
                </a:path>
              </a:pathLst>
            </a:custGeom>
            <a:ln w="16365">
              <a:solidFill>
                <a:srgbClr val="73B562"/>
              </a:solidFill>
            </a:ln>
          </p:spPr>
          <p:txBody>
            <a:bodyPr wrap="square" lIns="0" tIns="0" rIns="0" bIns="0" rtlCol="0"/>
            <a:lstStyle/>
            <a:p>
              <a:endParaRPr/>
            </a:p>
          </p:txBody>
        </p:sp>
        <p:sp>
          <p:nvSpPr>
            <p:cNvPr id="89" name="object 75">
              <a:extLst>
                <a:ext uri="{FF2B5EF4-FFF2-40B4-BE49-F238E27FC236}">
                  <a16:creationId xmlns:a16="http://schemas.microsoft.com/office/drawing/2014/main" id="{ADC1C284-6E5F-433E-8C66-EE6D885571CF}"/>
                </a:ext>
              </a:extLst>
            </p:cNvPr>
            <p:cNvSpPr/>
            <p:nvPr/>
          </p:nvSpPr>
          <p:spPr>
            <a:xfrm>
              <a:off x="143186" y="903386"/>
              <a:ext cx="4236384" cy="4239850"/>
            </a:xfrm>
            <a:custGeom>
              <a:avLst/>
              <a:gdLst/>
              <a:ahLst/>
              <a:cxnLst/>
              <a:rect l="l" t="t" r="r" b="b"/>
              <a:pathLst>
                <a:path w="9314815" h="9322435">
                  <a:moveTo>
                    <a:pt x="0" y="0"/>
                  </a:moveTo>
                  <a:lnTo>
                    <a:pt x="9314658" y="9322221"/>
                  </a:lnTo>
                </a:path>
              </a:pathLst>
            </a:custGeom>
            <a:ln w="16365">
              <a:solidFill>
                <a:srgbClr val="73B562"/>
              </a:solidFill>
            </a:ln>
          </p:spPr>
          <p:txBody>
            <a:bodyPr wrap="square" lIns="0" tIns="0" rIns="0" bIns="0" rtlCol="0"/>
            <a:lstStyle/>
            <a:p>
              <a:endParaRPr/>
            </a:p>
          </p:txBody>
        </p:sp>
        <p:sp>
          <p:nvSpPr>
            <p:cNvPr id="90" name="object 76">
              <a:extLst>
                <a:ext uri="{FF2B5EF4-FFF2-40B4-BE49-F238E27FC236}">
                  <a16:creationId xmlns:a16="http://schemas.microsoft.com/office/drawing/2014/main" id="{05CBD900-0DEE-4D0A-88E3-C390D85CC997}"/>
                </a:ext>
              </a:extLst>
            </p:cNvPr>
            <p:cNvSpPr/>
            <p:nvPr/>
          </p:nvSpPr>
          <p:spPr>
            <a:xfrm>
              <a:off x="143186" y="1053005"/>
              <a:ext cx="4087075" cy="4090252"/>
            </a:xfrm>
            <a:custGeom>
              <a:avLst/>
              <a:gdLst/>
              <a:ahLst/>
              <a:cxnLst/>
              <a:rect l="l" t="t" r="r" b="b"/>
              <a:pathLst>
                <a:path w="8986520" h="8993505">
                  <a:moveTo>
                    <a:pt x="0" y="0"/>
                  </a:moveTo>
                  <a:lnTo>
                    <a:pt x="8985946" y="8993243"/>
                  </a:lnTo>
                </a:path>
              </a:pathLst>
            </a:custGeom>
            <a:ln w="16365">
              <a:solidFill>
                <a:srgbClr val="73B562"/>
              </a:solidFill>
            </a:ln>
          </p:spPr>
          <p:txBody>
            <a:bodyPr wrap="square" lIns="0" tIns="0" rIns="0" bIns="0" rtlCol="0"/>
            <a:lstStyle/>
            <a:p>
              <a:endParaRPr/>
            </a:p>
          </p:txBody>
        </p:sp>
        <p:sp>
          <p:nvSpPr>
            <p:cNvPr id="91" name="object 77">
              <a:extLst>
                <a:ext uri="{FF2B5EF4-FFF2-40B4-BE49-F238E27FC236}">
                  <a16:creationId xmlns:a16="http://schemas.microsoft.com/office/drawing/2014/main" id="{E588F2BA-4049-40CE-9D55-10FD9666AAC0}"/>
                </a:ext>
              </a:extLst>
            </p:cNvPr>
            <p:cNvSpPr/>
            <p:nvPr/>
          </p:nvSpPr>
          <p:spPr>
            <a:xfrm>
              <a:off x="143185" y="1202616"/>
              <a:ext cx="3937478" cy="3940655"/>
            </a:xfrm>
            <a:custGeom>
              <a:avLst/>
              <a:gdLst/>
              <a:ahLst/>
              <a:cxnLst/>
              <a:rect l="l" t="t" r="r" b="b"/>
              <a:pathLst>
                <a:path w="8657590" h="8664575">
                  <a:moveTo>
                    <a:pt x="0" y="0"/>
                  </a:moveTo>
                  <a:lnTo>
                    <a:pt x="8657260" y="8664284"/>
                  </a:lnTo>
                </a:path>
              </a:pathLst>
            </a:custGeom>
            <a:ln w="16365">
              <a:solidFill>
                <a:srgbClr val="73B562"/>
              </a:solidFill>
            </a:ln>
          </p:spPr>
          <p:txBody>
            <a:bodyPr wrap="square" lIns="0" tIns="0" rIns="0" bIns="0" rtlCol="0"/>
            <a:lstStyle/>
            <a:p>
              <a:endParaRPr/>
            </a:p>
          </p:txBody>
        </p:sp>
        <p:sp>
          <p:nvSpPr>
            <p:cNvPr id="92" name="object 78">
              <a:extLst>
                <a:ext uri="{FF2B5EF4-FFF2-40B4-BE49-F238E27FC236}">
                  <a16:creationId xmlns:a16="http://schemas.microsoft.com/office/drawing/2014/main" id="{9003B71C-9D53-4B96-8E62-2909DF6BB9E5}"/>
                </a:ext>
              </a:extLst>
            </p:cNvPr>
            <p:cNvSpPr/>
            <p:nvPr/>
          </p:nvSpPr>
          <p:spPr>
            <a:xfrm>
              <a:off x="143186" y="1352244"/>
              <a:ext cx="3787880" cy="3791057"/>
            </a:xfrm>
            <a:custGeom>
              <a:avLst/>
              <a:gdLst/>
              <a:ahLst/>
              <a:cxnLst/>
              <a:rect l="l" t="t" r="r" b="b"/>
              <a:pathLst>
                <a:path w="8328659" h="8335645">
                  <a:moveTo>
                    <a:pt x="0" y="0"/>
                  </a:moveTo>
                  <a:lnTo>
                    <a:pt x="8328533" y="8335290"/>
                  </a:lnTo>
                </a:path>
              </a:pathLst>
            </a:custGeom>
            <a:ln w="16365">
              <a:solidFill>
                <a:srgbClr val="73B562"/>
              </a:solidFill>
            </a:ln>
          </p:spPr>
          <p:txBody>
            <a:bodyPr wrap="square" lIns="0" tIns="0" rIns="0" bIns="0" rtlCol="0"/>
            <a:lstStyle/>
            <a:p>
              <a:endParaRPr/>
            </a:p>
          </p:txBody>
        </p:sp>
        <p:sp>
          <p:nvSpPr>
            <p:cNvPr id="93" name="object 79">
              <a:extLst>
                <a:ext uri="{FF2B5EF4-FFF2-40B4-BE49-F238E27FC236}">
                  <a16:creationId xmlns:a16="http://schemas.microsoft.com/office/drawing/2014/main" id="{E307596A-C89A-492B-936A-0864775A86AB}"/>
                </a:ext>
              </a:extLst>
            </p:cNvPr>
            <p:cNvSpPr/>
            <p:nvPr/>
          </p:nvSpPr>
          <p:spPr>
            <a:xfrm>
              <a:off x="143186" y="1501870"/>
              <a:ext cx="3638571" cy="3641459"/>
            </a:xfrm>
            <a:custGeom>
              <a:avLst/>
              <a:gdLst/>
              <a:ahLst/>
              <a:cxnLst/>
              <a:rect l="l" t="t" r="r" b="b"/>
              <a:pathLst>
                <a:path w="8000365" h="8006715">
                  <a:moveTo>
                    <a:pt x="0" y="0"/>
                  </a:moveTo>
                  <a:lnTo>
                    <a:pt x="7999801" y="8006296"/>
                  </a:lnTo>
                </a:path>
              </a:pathLst>
            </a:custGeom>
            <a:ln w="16365">
              <a:solidFill>
                <a:srgbClr val="73B562"/>
              </a:solidFill>
            </a:ln>
          </p:spPr>
          <p:txBody>
            <a:bodyPr wrap="square" lIns="0" tIns="0" rIns="0" bIns="0" rtlCol="0"/>
            <a:lstStyle/>
            <a:p>
              <a:endParaRPr/>
            </a:p>
          </p:txBody>
        </p:sp>
        <p:sp>
          <p:nvSpPr>
            <p:cNvPr id="94" name="object 80">
              <a:extLst>
                <a:ext uri="{FF2B5EF4-FFF2-40B4-BE49-F238E27FC236}">
                  <a16:creationId xmlns:a16="http://schemas.microsoft.com/office/drawing/2014/main" id="{C6FB537A-D76E-422F-8F2B-0AF6994BB6EE}"/>
                </a:ext>
              </a:extLst>
            </p:cNvPr>
            <p:cNvSpPr/>
            <p:nvPr/>
          </p:nvSpPr>
          <p:spPr>
            <a:xfrm>
              <a:off x="143187" y="1651496"/>
              <a:ext cx="3488973" cy="3491861"/>
            </a:xfrm>
            <a:custGeom>
              <a:avLst/>
              <a:gdLst/>
              <a:ahLst/>
              <a:cxnLst/>
              <a:rect l="l" t="t" r="r" b="b"/>
              <a:pathLst>
                <a:path w="7671434" h="7677784">
                  <a:moveTo>
                    <a:pt x="0" y="0"/>
                  </a:moveTo>
                  <a:lnTo>
                    <a:pt x="7671072" y="7677302"/>
                  </a:lnTo>
                </a:path>
              </a:pathLst>
            </a:custGeom>
            <a:ln w="16365">
              <a:solidFill>
                <a:srgbClr val="73B562"/>
              </a:solidFill>
            </a:ln>
          </p:spPr>
          <p:txBody>
            <a:bodyPr wrap="square" lIns="0" tIns="0" rIns="0" bIns="0" rtlCol="0"/>
            <a:lstStyle/>
            <a:p>
              <a:endParaRPr/>
            </a:p>
          </p:txBody>
        </p:sp>
        <p:sp>
          <p:nvSpPr>
            <p:cNvPr id="95" name="object 81">
              <a:extLst>
                <a:ext uri="{FF2B5EF4-FFF2-40B4-BE49-F238E27FC236}">
                  <a16:creationId xmlns:a16="http://schemas.microsoft.com/office/drawing/2014/main" id="{957FCB08-F9FD-4F6D-B203-02014349CD51}"/>
                </a:ext>
              </a:extLst>
            </p:cNvPr>
            <p:cNvSpPr/>
            <p:nvPr/>
          </p:nvSpPr>
          <p:spPr>
            <a:xfrm>
              <a:off x="143187" y="1801112"/>
              <a:ext cx="3339376" cy="3342264"/>
            </a:xfrm>
            <a:custGeom>
              <a:avLst/>
              <a:gdLst/>
              <a:ahLst/>
              <a:cxnLst/>
              <a:rect l="l" t="t" r="r" b="b"/>
              <a:pathLst>
                <a:path w="7342505" h="7348855">
                  <a:moveTo>
                    <a:pt x="0" y="0"/>
                  </a:moveTo>
                  <a:lnTo>
                    <a:pt x="7342376" y="7348334"/>
                  </a:lnTo>
                </a:path>
              </a:pathLst>
            </a:custGeom>
            <a:ln w="16365">
              <a:solidFill>
                <a:srgbClr val="73B562"/>
              </a:solidFill>
            </a:ln>
          </p:spPr>
          <p:txBody>
            <a:bodyPr wrap="square" lIns="0" tIns="0" rIns="0" bIns="0" rtlCol="0"/>
            <a:lstStyle/>
            <a:p>
              <a:endParaRPr/>
            </a:p>
          </p:txBody>
        </p:sp>
        <p:sp>
          <p:nvSpPr>
            <p:cNvPr id="96" name="object 82">
              <a:extLst>
                <a:ext uri="{FF2B5EF4-FFF2-40B4-BE49-F238E27FC236}">
                  <a16:creationId xmlns:a16="http://schemas.microsoft.com/office/drawing/2014/main" id="{8D832E97-3994-4A4C-87CA-A14524446C73}"/>
                </a:ext>
              </a:extLst>
            </p:cNvPr>
            <p:cNvSpPr/>
            <p:nvPr/>
          </p:nvSpPr>
          <p:spPr>
            <a:xfrm>
              <a:off x="143186" y="1950735"/>
              <a:ext cx="3190067" cy="3192667"/>
            </a:xfrm>
            <a:custGeom>
              <a:avLst/>
              <a:gdLst/>
              <a:ahLst/>
              <a:cxnLst/>
              <a:rect l="l" t="t" r="r" b="b"/>
              <a:pathLst>
                <a:path w="7014209" h="7019925">
                  <a:moveTo>
                    <a:pt x="0" y="0"/>
                  </a:moveTo>
                  <a:lnTo>
                    <a:pt x="7013659" y="7019349"/>
                  </a:lnTo>
                </a:path>
              </a:pathLst>
            </a:custGeom>
            <a:ln w="16365">
              <a:solidFill>
                <a:srgbClr val="73B562"/>
              </a:solidFill>
            </a:ln>
          </p:spPr>
          <p:txBody>
            <a:bodyPr wrap="square" lIns="0" tIns="0" rIns="0" bIns="0" rtlCol="0"/>
            <a:lstStyle/>
            <a:p>
              <a:endParaRPr/>
            </a:p>
          </p:txBody>
        </p:sp>
        <p:sp>
          <p:nvSpPr>
            <p:cNvPr id="97" name="object 83">
              <a:extLst>
                <a:ext uri="{FF2B5EF4-FFF2-40B4-BE49-F238E27FC236}">
                  <a16:creationId xmlns:a16="http://schemas.microsoft.com/office/drawing/2014/main" id="{A5ABB78E-0F91-46BE-BBB1-A8DDE7ED31FB}"/>
                </a:ext>
              </a:extLst>
            </p:cNvPr>
            <p:cNvSpPr/>
            <p:nvPr/>
          </p:nvSpPr>
          <p:spPr>
            <a:xfrm>
              <a:off x="143186" y="2100360"/>
              <a:ext cx="3040470" cy="3042780"/>
            </a:xfrm>
            <a:custGeom>
              <a:avLst/>
              <a:gdLst/>
              <a:ahLst/>
              <a:cxnLst/>
              <a:rect l="l" t="t" r="r" b="b"/>
              <a:pathLst>
                <a:path w="6685280" h="6690359">
                  <a:moveTo>
                    <a:pt x="0" y="0"/>
                  </a:moveTo>
                  <a:lnTo>
                    <a:pt x="6684929" y="6690357"/>
                  </a:lnTo>
                </a:path>
              </a:pathLst>
            </a:custGeom>
            <a:ln w="16365">
              <a:solidFill>
                <a:srgbClr val="73B562"/>
              </a:solidFill>
            </a:ln>
          </p:spPr>
          <p:txBody>
            <a:bodyPr wrap="square" lIns="0" tIns="0" rIns="0" bIns="0" rtlCol="0"/>
            <a:lstStyle/>
            <a:p>
              <a:endParaRPr/>
            </a:p>
          </p:txBody>
        </p:sp>
        <p:sp>
          <p:nvSpPr>
            <p:cNvPr id="98" name="object 84">
              <a:extLst>
                <a:ext uri="{FF2B5EF4-FFF2-40B4-BE49-F238E27FC236}">
                  <a16:creationId xmlns:a16="http://schemas.microsoft.com/office/drawing/2014/main" id="{1FF54182-29CC-4D1B-B933-3C684106A028}"/>
                </a:ext>
              </a:extLst>
            </p:cNvPr>
            <p:cNvSpPr/>
            <p:nvPr/>
          </p:nvSpPr>
          <p:spPr>
            <a:xfrm>
              <a:off x="143186" y="2249989"/>
              <a:ext cx="2890872" cy="2893183"/>
            </a:xfrm>
            <a:custGeom>
              <a:avLst/>
              <a:gdLst/>
              <a:ahLst/>
              <a:cxnLst/>
              <a:rect l="l" t="t" r="r" b="b"/>
              <a:pathLst>
                <a:path w="6356350" h="6361430">
                  <a:moveTo>
                    <a:pt x="0" y="0"/>
                  </a:moveTo>
                  <a:lnTo>
                    <a:pt x="6356197" y="6361359"/>
                  </a:lnTo>
                </a:path>
              </a:pathLst>
            </a:custGeom>
            <a:ln w="16365">
              <a:solidFill>
                <a:srgbClr val="73B562"/>
              </a:solidFill>
            </a:ln>
          </p:spPr>
          <p:txBody>
            <a:bodyPr wrap="square" lIns="0" tIns="0" rIns="0" bIns="0" rtlCol="0"/>
            <a:lstStyle/>
            <a:p>
              <a:endParaRPr/>
            </a:p>
          </p:txBody>
        </p:sp>
        <p:sp>
          <p:nvSpPr>
            <p:cNvPr id="99" name="object 85">
              <a:extLst>
                <a:ext uri="{FF2B5EF4-FFF2-40B4-BE49-F238E27FC236}">
                  <a16:creationId xmlns:a16="http://schemas.microsoft.com/office/drawing/2014/main" id="{3F696E58-91E3-4C10-BE52-DE3EEE86CB26}"/>
                </a:ext>
              </a:extLst>
            </p:cNvPr>
            <p:cNvSpPr/>
            <p:nvPr/>
          </p:nvSpPr>
          <p:spPr>
            <a:xfrm>
              <a:off x="143187" y="2399601"/>
              <a:ext cx="2741563" cy="2743585"/>
            </a:xfrm>
            <a:custGeom>
              <a:avLst/>
              <a:gdLst/>
              <a:ahLst/>
              <a:cxnLst/>
              <a:rect l="l" t="t" r="r" b="b"/>
              <a:pathLst>
                <a:path w="6028055" h="6032500">
                  <a:moveTo>
                    <a:pt x="0" y="0"/>
                  </a:moveTo>
                  <a:lnTo>
                    <a:pt x="6027504" y="6032395"/>
                  </a:lnTo>
                </a:path>
              </a:pathLst>
            </a:custGeom>
            <a:ln w="16365">
              <a:solidFill>
                <a:srgbClr val="73B562"/>
              </a:solidFill>
            </a:ln>
          </p:spPr>
          <p:txBody>
            <a:bodyPr wrap="square" lIns="0" tIns="0" rIns="0" bIns="0" rtlCol="0"/>
            <a:lstStyle/>
            <a:p>
              <a:endParaRPr/>
            </a:p>
          </p:txBody>
        </p:sp>
        <p:sp>
          <p:nvSpPr>
            <p:cNvPr id="100" name="object 86">
              <a:extLst>
                <a:ext uri="{FF2B5EF4-FFF2-40B4-BE49-F238E27FC236}">
                  <a16:creationId xmlns:a16="http://schemas.microsoft.com/office/drawing/2014/main" id="{6F5A6888-CFA3-47DC-8943-EAD85E9DF756}"/>
                </a:ext>
              </a:extLst>
            </p:cNvPr>
            <p:cNvSpPr/>
            <p:nvPr/>
          </p:nvSpPr>
          <p:spPr>
            <a:xfrm>
              <a:off x="143187" y="2549222"/>
              <a:ext cx="2591966" cy="2593987"/>
            </a:xfrm>
            <a:custGeom>
              <a:avLst/>
              <a:gdLst/>
              <a:ahLst/>
              <a:cxnLst/>
              <a:rect l="l" t="t" r="r" b="b"/>
              <a:pathLst>
                <a:path w="5699125" h="5703570">
                  <a:moveTo>
                    <a:pt x="0" y="0"/>
                  </a:moveTo>
                  <a:lnTo>
                    <a:pt x="5698792" y="5703414"/>
                  </a:lnTo>
                </a:path>
              </a:pathLst>
            </a:custGeom>
            <a:ln w="16365">
              <a:solidFill>
                <a:srgbClr val="73B562"/>
              </a:solidFill>
            </a:ln>
          </p:spPr>
          <p:txBody>
            <a:bodyPr wrap="square" lIns="0" tIns="0" rIns="0" bIns="0" rtlCol="0"/>
            <a:lstStyle/>
            <a:p>
              <a:endParaRPr/>
            </a:p>
          </p:txBody>
        </p:sp>
        <p:sp>
          <p:nvSpPr>
            <p:cNvPr id="101" name="object 87">
              <a:extLst>
                <a:ext uri="{FF2B5EF4-FFF2-40B4-BE49-F238E27FC236}">
                  <a16:creationId xmlns:a16="http://schemas.microsoft.com/office/drawing/2014/main" id="{25A7B2E5-231C-4C4A-9454-B7C4216FDDA4}"/>
                </a:ext>
              </a:extLst>
            </p:cNvPr>
            <p:cNvSpPr/>
            <p:nvPr/>
          </p:nvSpPr>
          <p:spPr>
            <a:xfrm>
              <a:off x="143187" y="2698848"/>
              <a:ext cx="2442368" cy="2444390"/>
            </a:xfrm>
            <a:custGeom>
              <a:avLst/>
              <a:gdLst/>
              <a:ahLst/>
              <a:cxnLst/>
              <a:rect l="l" t="t" r="r" b="b"/>
              <a:pathLst>
                <a:path w="5370195" h="5374640">
                  <a:moveTo>
                    <a:pt x="0" y="0"/>
                  </a:moveTo>
                  <a:lnTo>
                    <a:pt x="5370063" y="5374420"/>
                  </a:lnTo>
                </a:path>
              </a:pathLst>
            </a:custGeom>
            <a:ln w="16365">
              <a:solidFill>
                <a:srgbClr val="73B562"/>
              </a:solidFill>
            </a:ln>
          </p:spPr>
          <p:txBody>
            <a:bodyPr wrap="square" lIns="0" tIns="0" rIns="0" bIns="0" rtlCol="0"/>
            <a:lstStyle/>
            <a:p>
              <a:endParaRPr/>
            </a:p>
          </p:txBody>
        </p:sp>
        <p:sp>
          <p:nvSpPr>
            <p:cNvPr id="102" name="object 88">
              <a:extLst>
                <a:ext uri="{FF2B5EF4-FFF2-40B4-BE49-F238E27FC236}">
                  <a16:creationId xmlns:a16="http://schemas.microsoft.com/office/drawing/2014/main" id="{2512135E-6DBF-4C3E-81AE-573A3BA2E46A}"/>
                </a:ext>
              </a:extLst>
            </p:cNvPr>
            <p:cNvSpPr/>
            <p:nvPr/>
          </p:nvSpPr>
          <p:spPr>
            <a:xfrm>
              <a:off x="143185" y="2848473"/>
              <a:ext cx="2293060" cy="2294792"/>
            </a:xfrm>
            <a:custGeom>
              <a:avLst/>
              <a:gdLst/>
              <a:ahLst/>
              <a:cxnLst/>
              <a:rect l="l" t="t" r="r" b="b"/>
              <a:pathLst>
                <a:path w="5041900" h="5045709">
                  <a:moveTo>
                    <a:pt x="0" y="0"/>
                  </a:moveTo>
                  <a:lnTo>
                    <a:pt x="5041336" y="5045430"/>
                  </a:lnTo>
                </a:path>
              </a:pathLst>
            </a:custGeom>
            <a:ln w="16365">
              <a:solidFill>
                <a:srgbClr val="73B562"/>
              </a:solidFill>
            </a:ln>
          </p:spPr>
          <p:txBody>
            <a:bodyPr wrap="square" lIns="0" tIns="0" rIns="0" bIns="0" rtlCol="0"/>
            <a:lstStyle/>
            <a:p>
              <a:endParaRPr/>
            </a:p>
          </p:txBody>
        </p:sp>
        <p:sp>
          <p:nvSpPr>
            <p:cNvPr id="103" name="object 89">
              <a:extLst>
                <a:ext uri="{FF2B5EF4-FFF2-40B4-BE49-F238E27FC236}">
                  <a16:creationId xmlns:a16="http://schemas.microsoft.com/office/drawing/2014/main" id="{7C4339F8-6E92-4E47-931A-9AF70EC399D5}"/>
                </a:ext>
              </a:extLst>
            </p:cNvPr>
            <p:cNvSpPr/>
            <p:nvPr/>
          </p:nvSpPr>
          <p:spPr>
            <a:xfrm>
              <a:off x="143186" y="2998099"/>
              <a:ext cx="2143462" cy="2145195"/>
            </a:xfrm>
            <a:custGeom>
              <a:avLst/>
              <a:gdLst/>
              <a:ahLst/>
              <a:cxnLst/>
              <a:rect l="l" t="t" r="r" b="b"/>
              <a:pathLst>
                <a:path w="4712970" h="4716780">
                  <a:moveTo>
                    <a:pt x="0" y="0"/>
                  </a:moveTo>
                  <a:lnTo>
                    <a:pt x="4712613" y="4716440"/>
                  </a:lnTo>
                </a:path>
              </a:pathLst>
            </a:custGeom>
            <a:ln w="16365">
              <a:solidFill>
                <a:srgbClr val="73B562"/>
              </a:solidFill>
            </a:ln>
          </p:spPr>
          <p:txBody>
            <a:bodyPr wrap="square" lIns="0" tIns="0" rIns="0" bIns="0" rtlCol="0"/>
            <a:lstStyle/>
            <a:p>
              <a:endParaRPr/>
            </a:p>
          </p:txBody>
        </p:sp>
        <p:sp>
          <p:nvSpPr>
            <p:cNvPr id="104" name="object 90">
              <a:extLst>
                <a:ext uri="{FF2B5EF4-FFF2-40B4-BE49-F238E27FC236}">
                  <a16:creationId xmlns:a16="http://schemas.microsoft.com/office/drawing/2014/main" id="{9A7C60EA-02BA-4CF6-92FD-86135B83DAE0}"/>
                </a:ext>
              </a:extLst>
            </p:cNvPr>
            <p:cNvSpPr/>
            <p:nvPr/>
          </p:nvSpPr>
          <p:spPr>
            <a:xfrm>
              <a:off x="143185" y="3147711"/>
              <a:ext cx="1993864" cy="1995597"/>
            </a:xfrm>
            <a:custGeom>
              <a:avLst/>
              <a:gdLst/>
              <a:ahLst/>
              <a:cxnLst/>
              <a:rect l="l" t="t" r="r" b="b"/>
              <a:pathLst>
                <a:path w="4384040" h="4387850">
                  <a:moveTo>
                    <a:pt x="0" y="0"/>
                  </a:moveTo>
                  <a:lnTo>
                    <a:pt x="4383922" y="4387479"/>
                  </a:lnTo>
                </a:path>
              </a:pathLst>
            </a:custGeom>
            <a:ln w="16365">
              <a:solidFill>
                <a:srgbClr val="73B562"/>
              </a:solidFill>
            </a:ln>
          </p:spPr>
          <p:txBody>
            <a:bodyPr wrap="square" lIns="0" tIns="0" rIns="0" bIns="0" rtlCol="0"/>
            <a:lstStyle/>
            <a:p>
              <a:endParaRPr/>
            </a:p>
          </p:txBody>
        </p:sp>
        <p:sp>
          <p:nvSpPr>
            <p:cNvPr id="105" name="object 91">
              <a:extLst>
                <a:ext uri="{FF2B5EF4-FFF2-40B4-BE49-F238E27FC236}">
                  <a16:creationId xmlns:a16="http://schemas.microsoft.com/office/drawing/2014/main" id="{D369CAB0-9DCE-4991-8750-C5EF051A7570}"/>
                </a:ext>
              </a:extLst>
            </p:cNvPr>
            <p:cNvSpPr/>
            <p:nvPr/>
          </p:nvSpPr>
          <p:spPr>
            <a:xfrm>
              <a:off x="143186" y="3297338"/>
              <a:ext cx="1844556" cy="1846000"/>
            </a:xfrm>
            <a:custGeom>
              <a:avLst/>
              <a:gdLst/>
              <a:ahLst/>
              <a:cxnLst/>
              <a:rect l="l" t="t" r="r" b="b"/>
              <a:pathLst>
                <a:path w="4055745" h="4058920">
                  <a:moveTo>
                    <a:pt x="0" y="0"/>
                  </a:moveTo>
                  <a:lnTo>
                    <a:pt x="4055191" y="4058481"/>
                  </a:lnTo>
                </a:path>
              </a:pathLst>
            </a:custGeom>
            <a:ln w="16365">
              <a:solidFill>
                <a:srgbClr val="73B562"/>
              </a:solidFill>
            </a:ln>
          </p:spPr>
          <p:txBody>
            <a:bodyPr wrap="square" lIns="0" tIns="0" rIns="0" bIns="0" rtlCol="0"/>
            <a:lstStyle/>
            <a:p>
              <a:endParaRPr/>
            </a:p>
          </p:txBody>
        </p:sp>
        <p:sp>
          <p:nvSpPr>
            <p:cNvPr id="106" name="object 92">
              <a:extLst>
                <a:ext uri="{FF2B5EF4-FFF2-40B4-BE49-F238E27FC236}">
                  <a16:creationId xmlns:a16="http://schemas.microsoft.com/office/drawing/2014/main" id="{63468C6D-B2B7-4BD7-AC94-4517DEF5C34D}"/>
                </a:ext>
              </a:extLst>
            </p:cNvPr>
            <p:cNvSpPr/>
            <p:nvPr/>
          </p:nvSpPr>
          <p:spPr>
            <a:xfrm>
              <a:off x="143186" y="3446963"/>
              <a:ext cx="1694958" cy="1696402"/>
            </a:xfrm>
            <a:custGeom>
              <a:avLst/>
              <a:gdLst/>
              <a:ahLst/>
              <a:cxnLst/>
              <a:rect l="l" t="t" r="r" b="b"/>
              <a:pathLst>
                <a:path w="3726815" h="3729990">
                  <a:moveTo>
                    <a:pt x="0" y="0"/>
                  </a:moveTo>
                  <a:lnTo>
                    <a:pt x="3726466" y="3729492"/>
                  </a:lnTo>
                </a:path>
              </a:pathLst>
            </a:custGeom>
            <a:ln w="16365">
              <a:solidFill>
                <a:srgbClr val="73B562"/>
              </a:solidFill>
            </a:ln>
          </p:spPr>
          <p:txBody>
            <a:bodyPr wrap="square" lIns="0" tIns="0" rIns="0" bIns="0" rtlCol="0"/>
            <a:lstStyle/>
            <a:p>
              <a:endParaRPr/>
            </a:p>
          </p:txBody>
        </p:sp>
        <p:sp>
          <p:nvSpPr>
            <p:cNvPr id="107" name="object 93">
              <a:extLst>
                <a:ext uri="{FF2B5EF4-FFF2-40B4-BE49-F238E27FC236}">
                  <a16:creationId xmlns:a16="http://schemas.microsoft.com/office/drawing/2014/main" id="{9F87B600-ED85-46A2-B358-A76F39CDEF6D}"/>
                </a:ext>
              </a:extLst>
            </p:cNvPr>
            <p:cNvSpPr/>
            <p:nvPr/>
          </p:nvSpPr>
          <p:spPr>
            <a:xfrm>
              <a:off x="143186" y="3596591"/>
              <a:ext cx="1545360" cy="1546804"/>
            </a:xfrm>
            <a:custGeom>
              <a:avLst/>
              <a:gdLst/>
              <a:ahLst/>
              <a:cxnLst/>
              <a:rect l="l" t="t" r="r" b="b"/>
              <a:pathLst>
                <a:path w="3397885" h="3401059">
                  <a:moveTo>
                    <a:pt x="0" y="0"/>
                  </a:moveTo>
                  <a:lnTo>
                    <a:pt x="3397738" y="3400497"/>
                  </a:lnTo>
                </a:path>
              </a:pathLst>
            </a:custGeom>
            <a:ln w="16365">
              <a:solidFill>
                <a:srgbClr val="73B562"/>
              </a:solidFill>
            </a:ln>
          </p:spPr>
          <p:txBody>
            <a:bodyPr wrap="square" lIns="0" tIns="0" rIns="0" bIns="0" rtlCol="0"/>
            <a:lstStyle/>
            <a:p>
              <a:endParaRPr/>
            </a:p>
          </p:txBody>
        </p:sp>
        <p:sp>
          <p:nvSpPr>
            <p:cNvPr id="108" name="object 94">
              <a:extLst>
                <a:ext uri="{FF2B5EF4-FFF2-40B4-BE49-F238E27FC236}">
                  <a16:creationId xmlns:a16="http://schemas.microsoft.com/office/drawing/2014/main" id="{35BF5B72-7960-4684-882A-EF0037D5A643}"/>
                </a:ext>
              </a:extLst>
            </p:cNvPr>
            <p:cNvSpPr/>
            <p:nvPr/>
          </p:nvSpPr>
          <p:spPr>
            <a:xfrm>
              <a:off x="143186" y="3746203"/>
              <a:ext cx="1396052" cy="1397207"/>
            </a:xfrm>
            <a:custGeom>
              <a:avLst/>
              <a:gdLst/>
              <a:ahLst/>
              <a:cxnLst/>
              <a:rect l="l" t="t" r="r" b="b"/>
              <a:pathLst>
                <a:path w="3069590" h="3072129">
                  <a:moveTo>
                    <a:pt x="0" y="0"/>
                  </a:moveTo>
                  <a:lnTo>
                    <a:pt x="3069044" y="3071534"/>
                  </a:lnTo>
                </a:path>
              </a:pathLst>
            </a:custGeom>
            <a:ln w="16365">
              <a:solidFill>
                <a:srgbClr val="73B562"/>
              </a:solidFill>
            </a:ln>
          </p:spPr>
          <p:txBody>
            <a:bodyPr wrap="square" lIns="0" tIns="0" rIns="0" bIns="0" rtlCol="0"/>
            <a:lstStyle/>
            <a:p>
              <a:endParaRPr/>
            </a:p>
          </p:txBody>
        </p:sp>
        <p:sp>
          <p:nvSpPr>
            <p:cNvPr id="109" name="object 95">
              <a:extLst>
                <a:ext uri="{FF2B5EF4-FFF2-40B4-BE49-F238E27FC236}">
                  <a16:creationId xmlns:a16="http://schemas.microsoft.com/office/drawing/2014/main" id="{BBF9FD44-5897-4380-9A81-73ED77DB417D}"/>
                </a:ext>
              </a:extLst>
            </p:cNvPr>
            <p:cNvSpPr/>
            <p:nvPr/>
          </p:nvSpPr>
          <p:spPr>
            <a:xfrm>
              <a:off x="143185" y="3895829"/>
              <a:ext cx="1246454" cy="1247320"/>
            </a:xfrm>
            <a:custGeom>
              <a:avLst/>
              <a:gdLst/>
              <a:ahLst/>
              <a:cxnLst/>
              <a:rect l="l" t="t" r="r" b="b"/>
              <a:pathLst>
                <a:path w="2740660" h="2742565">
                  <a:moveTo>
                    <a:pt x="0" y="0"/>
                  </a:moveTo>
                  <a:lnTo>
                    <a:pt x="2740321" y="2742544"/>
                  </a:lnTo>
                </a:path>
              </a:pathLst>
            </a:custGeom>
            <a:ln w="16365">
              <a:solidFill>
                <a:srgbClr val="73B562"/>
              </a:solidFill>
            </a:ln>
          </p:spPr>
          <p:txBody>
            <a:bodyPr wrap="square" lIns="0" tIns="0" rIns="0" bIns="0" rtlCol="0"/>
            <a:lstStyle/>
            <a:p>
              <a:endParaRPr/>
            </a:p>
          </p:txBody>
        </p:sp>
        <p:sp>
          <p:nvSpPr>
            <p:cNvPr id="110" name="object 96">
              <a:extLst>
                <a:ext uri="{FF2B5EF4-FFF2-40B4-BE49-F238E27FC236}">
                  <a16:creationId xmlns:a16="http://schemas.microsoft.com/office/drawing/2014/main" id="{096626EF-884D-4FEA-B87E-0C17F238FFB5}"/>
                </a:ext>
              </a:extLst>
            </p:cNvPr>
            <p:cNvSpPr/>
            <p:nvPr/>
          </p:nvSpPr>
          <p:spPr>
            <a:xfrm>
              <a:off x="143186" y="4045457"/>
              <a:ext cx="1096856" cy="1097723"/>
            </a:xfrm>
            <a:custGeom>
              <a:avLst/>
              <a:gdLst/>
              <a:ahLst/>
              <a:cxnLst/>
              <a:rect l="l" t="t" r="r" b="b"/>
              <a:pathLst>
                <a:path w="2411730" h="2413634">
                  <a:moveTo>
                    <a:pt x="0" y="0"/>
                  </a:moveTo>
                  <a:lnTo>
                    <a:pt x="2411587" y="2413545"/>
                  </a:lnTo>
                </a:path>
              </a:pathLst>
            </a:custGeom>
            <a:ln w="16365">
              <a:solidFill>
                <a:srgbClr val="73B562"/>
              </a:solidFill>
            </a:ln>
          </p:spPr>
          <p:txBody>
            <a:bodyPr wrap="square" lIns="0" tIns="0" rIns="0" bIns="0" rtlCol="0"/>
            <a:lstStyle/>
            <a:p>
              <a:endParaRPr/>
            </a:p>
          </p:txBody>
        </p:sp>
        <p:sp>
          <p:nvSpPr>
            <p:cNvPr id="111" name="object 97">
              <a:extLst>
                <a:ext uri="{FF2B5EF4-FFF2-40B4-BE49-F238E27FC236}">
                  <a16:creationId xmlns:a16="http://schemas.microsoft.com/office/drawing/2014/main" id="{E9CA69B9-E82F-4F6B-9655-D9A872FAC7C8}"/>
                </a:ext>
              </a:extLst>
            </p:cNvPr>
            <p:cNvSpPr/>
            <p:nvPr/>
          </p:nvSpPr>
          <p:spPr>
            <a:xfrm>
              <a:off x="143187" y="4195084"/>
              <a:ext cx="947548" cy="948125"/>
            </a:xfrm>
            <a:custGeom>
              <a:avLst/>
              <a:gdLst/>
              <a:ahLst/>
              <a:cxnLst/>
              <a:rect l="l" t="t" r="r" b="b"/>
              <a:pathLst>
                <a:path w="2083435" h="2084704">
                  <a:moveTo>
                    <a:pt x="0" y="0"/>
                  </a:moveTo>
                  <a:lnTo>
                    <a:pt x="2082859" y="2084550"/>
                  </a:lnTo>
                </a:path>
              </a:pathLst>
            </a:custGeom>
            <a:ln w="16365">
              <a:solidFill>
                <a:srgbClr val="73B562"/>
              </a:solidFill>
            </a:ln>
          </p:spPr>
          <p:txBody>
            <a:bodyPr wrap="square" lIns="0" tIns="0" rIns="0" bIns="0" rtlCol="0"/>
            <a:lstStyle/>
            <a:p>
              <a:endParaRPr/>
            </a:p>
          </p:txBody>
        </p:sp>
        <p:sp>
          <p:nvSpPr>
            <p:cNvPr id="112" name="object 98">
              <a:extLst>
                <a:ext uri="{FF2B5EF4-FFF2-40B4-BE49-F238E27FC236}">
                  <a16:creationId xmlns:a16="http://schemas.microsoft.com/office/drawing/2014/main" id="{97530DE1-0C3D-4080-AF02-91C162BD6972}"/>
                </a:ext>
              </a:extLst>
            </p:cNvPr>
            <p:cNvSpPr/>
            <p:nvPr/>
          </p:nvSpPr>
          <p:spPr>
            <a:xfrm>
              <a:off x="143186" y="4344694"/>
              <a:ext cx="797950" cy="798528"/>
            </a:xfrm>
            <a:custGeom>
              <a:avLst/>
              <a:gdLst/>
              <a:ahLst/>
              <a:cxnLst/>
              <a:rect l="l" t="t" r="r" b="b"/>
              <a:pathLst>
                <a:path w="1754505" h="1755775">
                  <a:moveTo>
                    <a:pt x="0" y="0"/>
                  </a:moveTo>
                  <a:lnTo>
                    <a:pt x="1754170" y="1755593"/>
                  </a:lnTo>
                </a:path>
              </a:pathLst>
            </a:custGeom>
            <a:ln w="16365">
              <a:solidFill>
                <a:srgbClr val="73B562"/>
              </a:solidFill>
            </a:ln>
          </p:spPr>
          <p:txBody>
            <a:bodyPr wrap="square" lIns="0" tIns="0" rIns="0" bIns="0" rtlCol="0"/>
            <a:lstStyle/>
            <a:p>
              <a:endParaRPr/>
            </a:p>
          </p:txBody>
        </p:sp>
        <p:sp>
          <p:nvSpPr>
            <p:cNvPr id="113" name="object 99">
              <a:extLst>
                <a:ext uri="{FF2B5EF4-FFF2-40B4-BE49-F238E27FC236}">
                  <a16:creationId xmlns:a16="http://schemas.microsoft.com/office/drawing/2014/main" id="{56B78243-7FC2-4B00-A566-ED5DD3A4CDF7}"/>
                </a:ext>
              </a:extLst>
            </p:cNvPr>
            <p:cNvSpPr/>
            <p:nvPr/>
          </p:nvSpPr>
          <p:spPr>
            <a:xfrm>
              <a:off x="143187" y="4494315"/>
              <a:ext cx="648352" cy="648930"/>
            </a:xfrm>
            <a:custGeom>
              <a:avLst/>
              <a:gdLst/>
              <a:ahLst/>
              <a:cxnLst/>
              <a:rect l="l" t="t" r="r" b="b"/>
              <a:pathLst>
                <a:path w="1425575" h="1426845">
                  <a:moveTo>
                    <a:pt x="0" y="0"/>
                  </a:moveTo>
                  <a:lnTo>
                    <a:pt x="1425452" y="1426609"/>
                  </a:lnTo>
                </a:path>
              </a:pathLst>
            </a:custGeom>
            <a:ln w="16365">
              <a:solidFill>
                <a:srgbClr val="73B562"/>
              </a:solidFill>
            </a:ln>
          </p:spPr>
          <p:txBody>
            <a:bodyPr wrap="square" lIns="0" tIns="0" rIns="0" bIns="0" rtlCol="0"/>
            <a:lstStyle/>
            <a:p>
              <a:endParaRPr/>
            </a:p>
          </p:txBody>
        </p:sp>
        <p:sp>
          <p:nvSpPr>
            <p:cNvPr id="114" name="object 100">
              <a:extLst>
                <a:ext uri="{FF2B5EF4-FFF2-40B4-BE49-F238E27FC236}">
                  <a16:creationId xmlns:a16="http://schemas.microsoft.com/office/drawing/2014/main" id="{5CBDD20F-90C1-4C55-BB62-B69EC74C7929}"/>
                </a:ext>
              </a:extLst>
            </p:cNvPr>
            <p:cNvSpPr/>
            <p:nvPr/>
          </p:nvSpPr>
          <p:spPr>
            <a:xfrm>
              <a:off x="143185" y="4643941"/>
              <a:ext cx="499044" cy="499332"/>
            </a:xfrm>
            <a:custGeom>
              <a:avLst/>
              <a:gdLst/>
              <a:ahLst/>
              <a:cxnLst/>
              <a:rect l="l" t="t" r="r" b="b"/>
              <a:pathLst>
                <a:path w="1097280" h="1097915">
                  <a:moveTo>
                    <a:pt x="0" y="0"/>
                  </a:moveTo>
                  <a:lnTo>
                    <a:pt x="1096730" y="1097621"/>
                  </a:lnTo>
                </a:path>
              </a:pathLst>
            </a:custGeom>
            <a:ln w="16365">
              <a:solidFill>
                <a:srgbClr val="73B562"/>
              </a:solidFill>
            </a:ln>
          </p:spPr>
          <p:txBody>
            <a:bodyPr wrap="square" lIns="0" tIns="0" rIns="0" bIns="0" rtlCol="0"/>
            <a:lstStyle/>
            <a:p>
              <a:endParaRPr/>
            </a:p>
          </p:txBody>
        </p:sp>
        <p:sp>
          <p:nvSpPr>
            <p:cNvPr id="115" name="object 101">
              <a:extLst>
                <a:ext uri="{FF2B5EF4-FFF2-40B4-BE49-F238E27FC236}">
                  <a16:creationId xmlns:a16="http://schemas.microsoft.com/office/drawing/2014/main" id="{FCF8E98C-219E-4362-9BD8-54A3992FB792}"/>
                </a:ext>
              </a:extLst>
            </p:cNvPr>
            <p:cNvSpPr/>
            <p:nvPr/>
          </p:nvSpPr>
          <p:spPr>
            <a:xfrm>
              <a:off x="143185" y="4793566"/>
              <a:ext cx="349446" cy="349735"/>
            </a:xfrm>
            <a:custGeom>
              <a:avLst/>
              <a:gdLst/>
              <a:ahLst/>
              <a:cxnLst/>
              <a:rect l="l" t="t" r="r" b="b"/>
              <a:pathLst>
                <a:path w="768350" h="768984">
                  <a:moveTo>
                    <a:pt x="0" y="0"/>
                  </a:moveTo>
                  <a:lnTo>
                    <a:pt x="768006" y="768629"/>
                  </a:lnTo>
                </a:path>
              </a:pathLst>
            </a:custGeom>
            <a:ln w="16365">
              <a:solidFill>
                <a:srgbClr val="73B562"/>
              </a:solidFill>
            </a:ln>
          </p:spPr>
          <p:txBody>
            <a:bodyPr wrap="square" lIns="0" tIns="0" rIns="0" bIns="0" rtlCol="0"/>
            <a:lstStyle/>
            <a:p>
              <a:endParaRPr/>
            </a:p>
          </p:txBody>
        </p:sp>
        <p:sp>
          <p:nvSpPr>
            <p:cNvPr id="116" name="object 102">
              <a:extLst>
                <a:ext uri="{FF2B5EF4-FFF2-40B4-BE49-F238E27FC236}">
                  <a16:creationId xmlns:a16="http://schemas.microsoft.com/office/drawing/2014/main" id="{DD3B3E85-89EA-4F9A-BA80-A35A019A4791}"/>
                </a:ext>
              </a:extLst>
            </p:cNvPr>
            <p:cNvSpPr/>
            <p:nvPr/>
          </p:nvSpPr>
          <p:spPr>
            <a:xfrm>
              <a:off x="143186" y="4943180"/>
              <a:ext cx="199849" cy="200137"/>
            </a:xfrm>
            <a:custGeom>
              <a:avLst/>
              <a:gdLst/>
              <a:ahLst/>
              <a:cxnLst/>
              <a:rect l="l" t="t" r="r" b="b"/>
              <a:pathLst>
                <a:path w="439420" h="440054">
                  <a:moveTo>
                    <a:pt x="0" y="0"/>
                  </a:moveTo>
                  <a:lnTo>
                    <a:pt x="439305" y="439662"/>
                  </a:lnTo>
                </a:path>
              </a:pathLst>
            </a:custGeom>
            <a:ln w="16365">
              <a:solidFill>
                <a:srgbClr val="73B562"/>
              </a:solidFill>
            </a:ln>
          </p:spPr>
          <p:txBody>
            <a:bodyPr wrap="square" lIns="0" tIns="0" rIns="0" bIns="0" rtlCol="0"/>
            <a:lstStyle/>
            <a:p>
              <a:endParaRPr/>
            </a:p>
          </p:txBody>
        </p:sp>
        <p:sp>
          <p:nvSpPr>
            <p:cNvPr id="117" name="object 103">
              <a:extLst>
                <a:ext uri="{FF2B5EF4-FFF2-40B4-BE49-F238E27FC236}">
                  <a16:creationId xmlns:a16="http://schemas.microsoft.com/office/drawing/2014/main" id="{E8CD58C6-F4A0-4878-AA8D-1921153C26C3}"/>
                </a:ext>
              </a:extLst>
            </p:cNvPr>
            <p:cNvSpPr/>
            <p:nvPr/>
          </p:nvSpPr>
          <p:spPr>
            <a:xfrm>
              <a:off x="143185" y="5092806"/>
              <a:ext cx="50540" cy="50540"/>
            </a:xfrm>
            <a:custGeom>
              <a:avLst/>
              <a:gdLst/>
              <a:ahLst/>
              <a:cxnLst/>
              <a:rect l="l" t="t" r="r" b="b"/>
              <a:pathLst>
                <a:path w="111125" h="111125">
                  <a:moveTo>
                    <a:pt x="0" y="0"/>
                  </a:moveTo>
                  <a:lnTo>
                    <a:pt x="110582" y="110672"/>
                  </a:lnTo>
                </a:path>
              </a:pathLst>
            </a:custGeom>
            <a:ln w="16365">
              <a:solidFill>
                <a:srgbClr val="73B562"/>
              </a:solidFill>
            </a:ln>
          </p:spPr>
          <p:txBody>
            <a:bodyPr wrap="square" lIns="0" tIns="0" rIns="0" bIns="0" rtlCol="0"/>
            <a:lstStyle/>
            <a:p>
              <a:endParaRPr/>
            </a:p>
          </p:txBody>
        </p:sp>
      </p:grpSp>
      <p:grpSp>
        <p:nvGrpSpPr>
          <p:cNvPr id="128" name="Group 127">
            <a:extLst>
              <a:ext uri="{FF2B5EF4-FFF2-40B4-BE49-F238E27FC236}">
                <a16:creationId xmlns:a16="http://schemas.microsoft.com/office/drawing/2014/main" id="{93BA1813-A981-4ED0-9B0B-A996091828C0}"/>
              </a:ext>
            </a:extLst>
          </p:cNvPr>
          <p:cNvGrpSpPr/>
          <p:nvPr userDrawn="1"/>
        </p:nvGrpSpPr>
        <p:grpSpPr>
          <a:xfrm>
            <a:off x="0" y="9183"/>
            <a:ext cx="12192000" cy="6909007"/>
            <a:chOff x="0" y="-1"/>
            <a:chExt cx="12192000" cy="6909007"/>
          </a:xfrm>
          <a:solidFill>
            <a:schemeClr val="bg1"/>
          </a:solidFill>
        </p:grpSpPr>
        <p:sp>
          <p:nvSpPr>
            <p:cNvPr id="129" name="Rectangle 128">
              <a:extLst>
                <a:ext uri="{FF2B5EF4-FFF2-40B4-BE49-F238E27FC236}">
                  <a16:creationId xmlns:a16="http://schemas.microsoft.com/office/drawing/2014/main" id="{35323148-E815-49AA-8534-6B2A689B22F4}"/>
                </a:ext>
              </a:extLst>
            </p:cNvPr>
            <p:cNvSpPr/>
            <p:nvPr/>
          </p:nvSpPr>
          <p:spPr>
            <a:xfrm>
              <a:off x="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0" name="Rectangle 129">
              <a:extLst>
                <a:ext uri="{FF2B5EF4-FFF2-40B4-BE49-F238E27FC236}">
                  <a16:creationId xmlns:a16="http://schemas.microsoft.com/office/drawing/2014/main" id="{C609F7C5-B411-447C-B8A2-2CA4BA22B70B}"/>
                </a:ext>
              </a:extLst>
            </p:cNvPr>
            <p:cNvSpPr/>
            <p:nvPr/>
          </p:nvSpPr>
          <p:spPr>
            <a:xfrm>
              <a:off x="1201674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1" name="Rectangle 130">
              <a:extLst>
                <a:ext uri="{FF2B5EF4-FFF2-40B4-BE49-F238E27FC236}">
                  <a16:creationId xmlns:a16="http://schemas.microsoft.com/office/drawing/2014/main" id="{4CAB54D7-F21D-40D8-BFA4-E90ED5A3CC93}"/>
                </a:ext>
              </a:extLst>
            </p:cNvPr>
            <p:cNvSpPr/>
            <p:nvPr/>
          </p:nvSpPr>
          <p:spPr>
            <a:xfrm rot="16200000">
              <a:off x="6014316" y="-6002422"/>
              <a:ext cx="175260"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32" name="Rectangle 131">
              <a:extLst>
                <a:ext uri="{FF2B5EF4-FFF2-40B4-BE49-F238E27FC236}">
                  <a16:creationId xmlns:a16="http://schemas.microsoft.com/office/drawing/2014/main" id="{0484C3CE-8548-46DF-AB75-68B3C58AB1AA}"/>
                </a:ext>
              </a:extLst>
            </p:cNvPr>
            <p:cNvSpPr/>
            <p:nvPr/>
          </p:nvSpPr>
          <p:spPr>
            <a:xfrm rot="16200000">
              <a:off x="5983009" y="700015"/>
              <a:ext cx="237876" cy="121801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grpSp>
      <p:sp>
        <p:nvSpPr>
          <p:cNvPr id="135" name="Shape 4">
            <a:extLst>
              <a:ext uri="{FF2B5EF4-FFF2-40B4-BE49-F238E27FC236}">
                <a16:creationId xmlns:a16="http://schemas.microsoft.com/office/drawing/2014/main" id="{03F220B1-B3F3-4799-9768-0AEF68215447}"/>
              </a:ext>
            </a:extLst>
          </p:cNvPr>
          <p:cNvSpPr>
            <a:spLocks noGrp="1"/>
          </p:cNvSpPr>
          <p:nvPr>
            <p:ph type="sldNum" sz="quarter" idx="4"/>
          </p:nvPr>
        </p:nvSpPr>
        <p:spPr>
          <a:xfrm>
            <a:off x="844551" y="66235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136" name="Footer Placeholder 7">
            <a:extLst>
              <a:ext uri="{FF2B5EF4-FFF2-40B4-BE49-F238E27FC236}">
                <a16:creationId xmlns:a16="http://schemas.microsoft.com/office/drawing/2014/main" id="{B58012C1-25B8-48D1-9B71-8B2E50C2C8B3}"/>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
        <p:nvSpPr>
          <p:cNvPr id="2" name="Title 1">
            <a:extLst>
              <a:ext uri="{FF2B5EF4-FFF2-40B4-BE49-F238E27FC236}">
                <a16:creationId xmlns:a16="http://schemas.microsoft.com/office/drawing/2014/main" id="{69774709-D535-42CD-B698-49F27A75A076}"/>
              </a:ext>
            </a:extLst>
          </p:cNvPr>
          <p:cNvSpPr>
            <a:spLocks noGrp="1"/>
          </p:cNvSpPr>
          <p:nvPr>
            <p:ph type="title"/>
          </p:nvPr>
        </p:nvSpPr>
        <p:spPr>
          <a:xfrm>
            <a:off x="2402740" y="2644808"/>
            <a:ext cx="7368163" cy="1407139"/>
          </a:xfrm>
          <a:solidFill>
            <a:schemeClr val="bg1"/>
          </a:solidFill>
        </p:spPr>
        <p:txBody>
          <a:bodyPr wrap="square" lIns="274320" tIns="365760" rIns="274320" bIns="365760">
            <a:spAutoFit/>
          </a:bodyPr>
          <a:lstStyle>
            <a:lvl1pPr algn="ctr">
              <a:defRPr sz="3733"/>
            </a:lvl1pPr>
          </a:lstStyle>
          <a:p>
            <a:endParaRPr lang="en-US"/>
          </a:p>
        </p:txBody>
      </p:sp>
    </p:spTree>
    <p:extLst>
      <p:ext uri="{BB962C8B-B14F-4D97-AF65-F5344CB8AC3E}">
        <p14:creationId xmlns:p14="http://schemas.microsoft.com/office/powerpoint/2010/main" val="955207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3"/>
          </p:nvPr>
        </p:nvSpPr>
        <p:spPr>
          <a:xfrm>
            <a:off x="844544" y="1290085"/>
            <a:ext cx="10950507" cy="4293683"/>
          </a:xfrm>
          <a:prstGeom prst="rect">
            <a:avLst/>
          </a:prstGeom>
        </p:spPr>
        <p:txBody>
          <a:bodyPr/>
          <a:lstStyle>
            <a:lvl1pPr>
              <a:defRPr>
                <a:solidFill>
                  <a:srgbClr val="1B1E1F"/>
                </a:solidFill>
              </a:defRPr>
            </a:lvl1pPr>
          </a:lstStyle>
          <a:p>
            <a:endParaRPr lang="en-US"/>
          </a:p>
        </p:txBody>
      </p:sp>
      <p:sp>
        <p:nvSpPr>
          <p:cNvPr id="3" name="Title 2"/>
          <p:cNvSpPr>
            <a:spLocks noGrp="1"/>
          </p:cNvSpPr>
          <p:nvPr>
            <p:ph type="title"/>
          </p:nvPr>
        </p:nvSpPr>
        <p:spPr/>
        <p:txBody>
          <a:bodyPr/>
          <a:lstStyle>
            <a:lvl1pPr>
              <a:defRPr>
                <a:solidFill>
                  <a:srgbClr val="1B1E1F"/>
                </a:solidFill>
              </a:defRPr>
            </a:lvl1pPr>
          </a:lstStyle>
          <a:p>
            <a:r>
              <a:rPr lang="en-US"/>
              <a:t>Click to edit Master title style</a:t>
            </a:r>
          </a:p>
        </p:txBody>
      </p:sp>
      <p:sp>
        <p:nvSpPr>
          <p:cNvPr id="6"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spTree>
    <p:extLst>
      <p:ext uri="{BB962C8B-B14F-4D97-AF65-F5344CB8AC3E}">
        <p14:creationId xmlns:p14="http://schemas.microsoft.com/office/powerpoint/2010/main" val="1781371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5_Cover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marL="0" marR="0" lvl="0" indent="0" algn="l"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lumMod val="85000"/>
                  </a:schemeClr>
                </a:solidFill>
                <a:effectLst/>
                <a:uLnTx/>
                <a:uFillTx/>
              </a:rPr>
              <a:t>NCR Confidential</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8" name="Text Placeholder 2">
            <a:extLst>
              <a:ext uri="{FF2B5EF4-FFF2-40B4-BE49-F238E27FC236}">
                <a16:creationId xmlns:a16="http://schemas.microsoft.com/office/drawing/2014/main" id="{FB7D564F-FF98-4DDD-BDF4-DB72DD92EF9D}"/>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a:t>Click to edit Master text styles</a:t>
            </a:r>
          </a:p>
        </p:txBody>
      </p:sp>
      <p:cxnSp>
        <p:nvCxnSpPr>
          <p:cNvPr id="10" name="Straight Connector 9">
            <a:extLst>
              <a:ext uri="{FF2B5EF4-FFF2-40B4-BE49-F238E27FC236}">
                <a16:creationId xmlns:a16="http://schemas.microsoft.com/office/drawing/2014/main" id="{7A766513-1144-4995-95A1-C4BA47CC3C3F}"/>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2BE7CB99-DF6E-4C9C-B248-3850514F2D81}"/>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a:t>NCR master</a:t>
            </a:r>
            <a:br>
              <a:rPr lang="en-US"/>
            </a:br>
            <a:r>
              <a:rPr lang="en-US"/>
              <a:t>template</a:t>
            </a:r>
          </a:p>
        </p:txBody>
      </p:sp>
    </p:spTree>
    <p:extLst>
      <p:ext uri="{BB962C8B-B14F-4D97-AF65-F5344CB8AC3E}">
        <p14:creationId xmlns:p14="http://schemas.microsoft.com/office/powerpoint/2010/main" val="400076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9.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14" name="Picture 13"/>
          <p:cNvPicPr>
            <a:picLocks noChangeAspect="1"/>
          </p:cNvPicPr>
          <p:nvPr userDrawn="1"/>
        </p:nvPicPr>
        <p:blipFill rotWithShape="1">
          <a:blip r:embed="rId11"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329425280"/>
      </p:ext>
    </p:extLst>
  </p:cSld>
  <p:clrMap bg1="lt1" tx1="dk1" bg2="lt2" tx2="dk2" accent1="accent1" accent2="accent2" accent3="accent3" accent4="accent4" accent5="accent5" accent6="accent6" hlink="hlink" folHlink="folHlink"/>
  <p:sldLayoutIdLst>
    <p:sldLayoutId id="2147484014" r:id="rId1"/>
    <p:sldLayoutId id="2147484023" r:id="rId2"/>
    <p:sldLayoutId id="2147484010" r:id="rId3"/>
    <p:sldLayoutId id="2147484012" r:id="rId4"/>
    <p:sldLayoutId id="2147484018" r:id="rId5"/>
    <p:sldLayoutId id="2147484016" r:id="rId6"/>
    <p:sldLayoutId id="2147484122" r:id="rId7"/>
    <p:sldLayoutId id="2147484015"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4"/>
          <p:cNvSpPr>
            <a:spLocks noGrp="1"/>
          </p:cNvSpPr>
          <p:nvPr>
            <p:ph type="sldNum" sz="quarter" idx="4"/>
          </p:nvPr>
        </p:nvSpPr>
        <p:spPr>
          <a:xfrm>
            <a:off x="844551" y="6598101"/>
            <a:ext cx="198773" cy="225703"/>
          </a:xfrm>
          <a:prstGeom prst="rect">
            <a:avLst/>
          </a:prstGeom>
          <a:ln w="12700">
            <a:miter lim="400000"/>
          </a:ln>
        </p:spPr>
        <p:txBody>
          <a:bodyPr wrap="squar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p>
        </p:txBody>
      </p:sp>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1345325769"/>
      </p:ext>
    </p:extLst>
  </p:cSld>
  <p:clrMap bg1="lt1" tx1="dk1" bg2="lt2" tx2="dk2" accent1="accent1" accent2="accent2" accent3="accent3" accent4="accent4" accent5="accent5" accent6="accent6" hlink="hlink" folHlink="folHlink"/>
  <p:sldLayoutIdLst>
    <p:sldLayoutId id="2147484110"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marL="0" marR="0" indent="0" algn="l" defTabSz="309563" rtl="0" latinLnBrk="0">
        <a:lnSpc>
          <a:spcPts val="2400"/>
        </a:lnSpc>
        <a:spcBef>
          <a:spcPts val="0"/>
        </a:spcBef>
        <a:spcAft>
          <a:spcPts val="0"/>
        </a:spcAft>
        <a:buClrTx/>
        <a:buSzTx/>
        <a:buFontTx/>
        <a:buNone/>
        <a:tabLst/>
        <a:defRPr sz="24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Open Sans"/>
        </a:defRPr>
      </a:lvl9pPr>
    </p:titleStyle>
    <p:bodyStyle>
      <a:lvl1pPr marL="182880" marR="0" indent="-182880" algn="l" defTabSz="309563" rtl="0" latinLnBrk="0">
        <a:lnSpc>
          <a:spcPct val="100000"/>
        </a:lnSpc>
        <a:spcBef>
          <a:spcPts val="600"/>
        </a:spcBef>
        <a:spcAft>
          <a:spcPts val="0"/>
        </a:spcAft>
        <a:buClr>
          <a:schemeClr val="accent1"/>
        </a:buClr>
        <a:buSzPct val="100000"/>
        <a:buFont typeface="Wingdings" panose="05000000000000000000" pitchFamily="2" charset="2"/>
        <a:buChar char="§"/>
        <a:tabLst/>
        <a:defRPr sz="1800" b="0" i="0" u="none" strike="noStrike" cap="none" spc="0" baseline="0">
          <a:ln>
            <a:noFill/>
          </a:ln>
          <a:solidFill>
            <a:srgbClr val="1B1E1F"/>
          </a:solidFill>
          <a:uFillTx/>
          <a:latin typeface="+mn-lt"/>
          <a:ea typeface="+mn-ea"/>
          <a:cs typeface="Open Sans" panose="020B0604020202020204" charset="0"/>
          <a:sym typeface="Open Sans"/>
        </a:defRPr>
      </a:lvl1pPr>
      <a:lvl2pPr marL="36576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600" b="0" i="0" u="none" strike="noStrike" cap="none" spc="0" baseline="0">
          <a:ln>
            <a:noFill/>
          </a:ln>
          <a:solidFill>
            <a:srgbClr val="1B1E1F"/>
          </a:solidFill>
          <a:uFillTx/>
          <a:latin typeface="+mn-lt"/>
          <a:ea typeface="+mn-ea"/>
          <a:cs typeface="Open Sans" panose="020B0604020202020204" charset="0"/>
          <a:sym typeface="Open Sans"/>
        </a:defRPr>
      </a:lvl2pPr>
      <a:lvl3pPr marL="548640" marR="0" indent="-182880"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3pPr>
      <a:lvl4pPr marL="822960" marR="0" indent="-238125" algn="l" defTabSz="309563" rtl="0" latinLnBrk="0">
        <a:lnSpc>
          <a:spcPct val="100000"/>
        </a:lnSpc>
        <a:spcBef>
          <a:spcPts val="600"/>
        </a:spcBef>
        <a:spcAft>
          <a:spcPts val="0"/>
        </a:spcAft>
        <a:buClrTx/>
        <a:buSzPct val="75000"/>
        <a:buFont typeface="Wingdings" panose="05000000000000000000" pitchFamily="2" charset="2"/>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4pPr>
      <a:lvl5pPr marL="1097280" marR="0" indent="-238125" algn="l" defTabSz="309563" rtl="0" latinLnBrk="0">
        <a:lnSpc>
          <a:spcPct val="100000"/>
        </a:lnSpc>
        <a:spcBef>
          <a:spcPts val="600"/>
        </a:spcBef>
        <a:spcAft>
          <a:spcPts val="0"/>
        </a:spcAft>
        <a:buClrTx/>
        <a:buSzPct val="75000"/>
        <a:buFont typeface="Arial" panose="020B0604020202020204" pitchFamily="34" charset="0"/>
        <a:buChar char="‾"/>
        <a:tabLst/>
        <a:defRPr sz="1400" b="0" i="0" u="none" strike="noStrike" cap="none" spc="0" baseline="0">
          <a:ln>
            <a:noFill/>
          </a:ln>
          <a:solidFill>
            <a:srgbClr val="1B1E1F"/>
          </a:solidFill>
          <a:uFillTx/>
          <a:latin typeface="+mn-lt"/>
          <a:ea typeface="+mn-ea"/>
          <a:cs typeface="Open Sans" panose="020B0604020202020204" charset="0"/>
          <a:sym typeface="Open Sans"/>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Open Sans"/>
        </a:defRPr>
      </a:lvl9pPr>
    </p:bodyStyle>
    <p:otherStyle>
      <a:lvl1pPr marL="0" marR="0" indent="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1pPr>
      <a:lvl2pPr marL="0" marR="0" indent="857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2pPr>
      <a:lvl3pPr marL="0" marR="0" indent="1714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3pPr>
      <a:lvl4pPr marL="0" marR="0" indent="2571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4pPr>
      <a:lvl5pPr marL="0" marR="0" indent="3429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5pPr>
      <a:lvl6pPr marL="0" marR="0" indent="42862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6pPr>
      <a:lvl7pPr marL="0" marR="0" indent="51435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7pPr>
      <a:lvl8pPr marL="0" marR="0" indent="600075"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8pPr>
      <a:lvl9pPr marL="0" marR="0" indent="685800" algn="r" defTabSz="30956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Open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8.xml"/><Relationship Id="rId5" Type="http://schemas.openxmlformats.org/officeDocument/2006/relationships/image" Target="../media/image26.JP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cxnSp>
        <p:nvCxnSpPr>
          <p:cNvPr id="4" name="Straight Connector 3">
            <a:extLst>
              <a:ext uri="{FF2B5EF4-FFF2-40B4-BE49-F238E27FC236}">
                <a16:creationId xmlns:a16="http://schemas.microsoft.com/office/drawing/2014/main" id="{90D8F64D-AEB7-94F3-0F86-267B21CF600E}"/>
              </a:ext>
            </a:extLst>
          </p:cNvPr>
          <p:cNvCxnSpPr>
            <a:cxnSpLocks/>
          </p:cNvCxnSpPr>
          <p:nvPr/>
        </p:nvCxnSpPr>
        <p:spPr>
          <a:xfrm>
            <a:off x="846191" y="4650953"/>
            <a:ext cx="102324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5" name="Text Placeholder 1">
            <a:extLst>
              <a:ext uri="{FF2B5EF4-FFF2-40B4-BE49-F238E27FC236}">
                <a16:creationId xmlns:a16="http://schemas.microsoft.com/office/drawing/2014/main" id="{4390DDDF-2CEB-B3DC-D0B9-C757E99003EC}"/>
              </a:ext>
            </a:extLst>
          </p:cNvPr>
          <p:cNvSpPr txBox="1">
            <a:spLocks/>
          </p:cNvSpPr>
          <p:nvPr/>
        </p:nvSpPr>
        <p:spPr>
          <a:xfrm>
            <a:off x="686332" y="2344785"/>
            <a:ext cx="10819336" cy="2168429"/>
          </a:xfrm>
          <a:prstGeom prst="rect">
            <a:avLst/>
          </a:prstGeom>
        </p:spPr>
        <p:txBody>
          <a:bodyPr vert="horz" lIns="0" tIns="0" rIns="91440" bIns="45720" rtlCol="0" anchor="b" anchorCtr="0">
            <a:normAutofit/>
          </a:bodyPr>
          <a:lstStyle>
            <a:defPPr>
              <a:defRPr lang="en-US"/>
            </a:defPPr>
            <a:lvl1pPr marL="0" marR="0" indent="0" algn="l" defTabSz="609585" rtl="0" fontAlgn="base" latinLnBrk="0">
              <a:lnSpc>
                <a:spcPct val="100000"/>
              </a:lnSpc>
              <a:spcBef>
                <a:spcPct val="0"/>
              </a:spcBef>
              <a:spcAft>
                <a:spcPct val="0"/>
              </a:spcAft>
              <a:buClr>
                <a:schemeClr val="accent1"/>
              </a:buClr>
              <a:buSzPct val="100000"/>
              <a:buFont typeface="Wingdings" panose="05000000000000000000" pitchFamily="2" charset="2"/>
              <a:buNone/>
              <a:tabLst/>
              <a:defRPr sz="6400" b="0" i="0" u="none" strike="noStrike" kern="1200" cap="none" spc="53"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6200" b="1" dirty="0">
                <a:solidFill>
                  <a:schemeClr val="bg1"/>
                </a:solidFill>
                <a:latin typeface="+mj-lt"/>
                <a:ea typeface="ＭＳ Ｐゴシック"/>
                <a:cs typeface="Times New Roman" panose="02020603050405020304" pitchFamily="18" charset="0"/>
              </a:rPr>
              <a:t>PS AI- IMPACT: DNAX (</a:t>
            </a:r>
            <a:r>
              <a:rPr lang="en-US" dirty="0">
                <a:solidFill>
                  <a:schemeClr val="bg1"/>
                </a:solidFill>
              </a:rPr>
              <a:t>DeepNLPAnalyzerX)</a:t>
            </a:r>
            <a:endParaRPr lang="en-US" sz="6200" b="1" dirty="0">
              <a:solidFill>
                <a:schemeClr val="bg1"/>
              </a:solidFill>
              <a:latin typeface="+mj-lt"/>
              <a:ea typeface="ＭＳ Ｐゴシック"/>
              <a:cs typeface="Times New Roman" panose="02020603050405020304" pitchFamily="18" charset="0"/>
            </a:endParaRPr>
          </a:p>
        </p:txBody>
      </p:sp>
    </p:spTree>
    <p:extLst>
      <p:ext uri="{BB962C8B-B14F-4D97-AF65-F5344CB8AC3E}">
        <p14:creationId xmlns:p14="http://schemas.microsoft.com/office/powerpoint/2010/main" val="33493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II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10</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274010"/>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a:p>
            <a:pPr marL="0" indent="0" algn="just">
              <a:buNone/>
            </a:pPr>
            <a:endParaRPr lang="en-US" dirty="0">
              <a:latin typeface="+mn-lt"/>
              <a:cs typeface="Arial"/>
            </a:endParaRPr>
          </a:p>
          <a:p>
            <a:pPr algn="just"/>
            <a:r>
              <a:rPr lang="en-US" dirty="0">
                <a:latin typeface="+mn-lt"/>
              </a:rPr>
              <a:t>Why use NLP when string matching can easily achieve this task?</a:t>
            </a:r>
          </a:p>
          <a:p>
            <a:pPr algn="just"/>
            <a:endParaRPr lang="en-US" dirty="0">
              <a:latin typeface="+mn-lt"/>
            </a:endParaRPr>
          </a:p>
          <a:p>
            <a:pPr marL="0" indent="0" algn="just">
              <a:buNone/>
            </a:pPr>
            <a:endParaRPr lang="en-US" dirty="0">
              <a:latin typeface="+mn-lt"/>
              <a:cs typeface="Arial"/>
            </a:endParaRPr>
          </a:p>
          <a:p>
            <a:pPr algn="just"/>
            <a:r>
              <a:rPr lang="en-US" dirty="0">
                <a:latin typeface="+mn-lt"/>
              </a:rPr>
              <a:t>Spelling mistakes, different formats, and other discrepancies make exact string matching impossible.</a:t>
            </a:r>
          </a:p>
          <a:p>
            <a:pPr algn="just"/>
            <a:endParaRPr lang="en-US" dirty="0">
              <a:latin typeface="+mn-lt"/>
              <a:cs typeface="Arial"/>
            </a:endParaRPr>
          </a:p>
          <a:p>
            <a:pPr algn="just"/>
            <a:endParaRPr lang="en-US" dirty="0">
              <a:latin typeface="+mn-lt"/>
              <a:cs typeface="Arial"/>
            </a:endParaRPr>
          </a:p>
          <a:p>
            <a:pPr algn="just"/>
            <a:r>
              <a:rPr lang="en-US" u="sng" dirty="0"/>
              <a:t>NLP techniques</a:t>
            </a:r>
            <a:r>
              <a:rPr lang="en-US" dirty="0"/>
              <a:t> aid in fuzzy matching.</a:t>
            </a:r>
          </a:p>
          <a:p>
            <a:pPr algn="just"/>
            <a:endParaRPr lang="en-US" dirty="0">
              <a:latin typeface="+mn-lt"/>
              <a:cs typeface="Arial"/>
            </a:endParaRPr>
          </a:p>
          <a:p>
            <a:pPr algn="just"/>
            <a:endParaRPr lang="en-US" dirty="0">
              <a:latin typeface="+mn-lt"/>
              <a:cs typeface="Arial"/>
            </a:endParaRPr>
          </a:p>
          <a:p>
            <a:pPr algn="just"/>
            <a:r>
              <a:rPr lang="en-US" dirty="0"/>
              <a:t>NLP techniques are useful for recognizing similarities between text strings.</a:t>
            </a: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04969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978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500"/>
                                        <p:tgtEl>
                                          <p:spTgt spid="8">
                                            <p:txEl>
                                              <p:pRg st="2" end="2"/>
                                            </p:txEl>
                                          </p:spTgt>
                                        </p:tgtEl>
                                      </p:cBhvr>
                                    </p:animEffect>
                                    <p:anim calcmode="lin" valueType="num">
                                      <p:cBhvr>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anim calcmode="lin" valueType="num">
                                      <p:cBhvr>
                                        <p:cTn id="22"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23" dur="5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8" end="8"/>
                                            </p:txEl>
                                          </p:spTgt>
                                        </p:tgtEl>
                                        <p:attrNameLst>
                                          <p:attrName>style.visibility</p:attrName>
                                        </p:attrNameLst>
                                      </p:cBhvr>
                                      <p:to>
                                        <p:strVal val="visible"/>
                                      </p:to>
                                    </p:set>
                                    <p:animEffect transition="in" filter="fade">
                                      <p:cBhvr>
                                        <p:cTn id="28" dur="500"/>
                                        <p:tgtEl>
                                          <p:spTgt spid="8">
                                            <p:txEl>
                                              <p:pRg st="8" end="8"/>
                                            </p:txEl>
                                          </p:spTgt>
                                        </p:tgtEl>
                                      </p:cBhvr>
                                    </p:animEffect>
                                    <p:anim calcmode="lin" valueType="num">
                                      <p:cBhvr>
                                        <p:cTn id="2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30" dur="5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11" end="11"/>
                                            </p:txEl>
                                          </p:spTgt>
                                        </p:tgtEl>
                                        <p:attrNameLst>
                                          <p:attrName>style.visibility</p:attrName>
                                        </p:attrNameLst>
                                      </p:cBhvr>
                                      <p:to>
                                        <p:strVal val="visible"/>
                                      </p:to>
                                    </p:set>
                                    <p:animEffect transition="in" filter="fade">
                                      <p:cBhvr>
                                        <p:cTn id="35" dur="500"/>
                                        <p:tgtEl>
                                          <p:spTgt spid="8">
                                            <p:txEl>
                                              <p:pRg st="11" end="11"/>
                                            </p:txEl>
                                          </p:spTgt>
                                        </p:tgtEl>
                                      </p:cBhvr>
                                    </p:animEffect>
                                    <p:anim calcmode="lin" valueType="num">
                                      <p:cBhvr>
                                        <p:cTn id="36"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p:cTn id="37" dur="500" fill="hold"/>
                                        <p:tgtEl>
                                          <p:spTgt spid="8">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31862" y="34196"/>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Demo – NLP Algorithm</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11</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31862" y="6928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NLP Algorithm Demo">
            <a:hlinkClick r:id="" action="ppaction://media"/>
            <a:extLst>
              <a:ext uri="{FF2B5EF4-FFF2-40B4-BE49-F238E27FC236}">
                <a16:creationId xmlns:a16="http://schemas.microsoft.com/office/drawing/2014/main" id="{D6ED142C-6045-7518-FE1D-1215B2A816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1862" y="819569"/>
            <a:ext cx="11255338" cy="5647396"/>
          </a:xfrm>
          <a:prstGeom prst="rect">
            <a:avLst/>
          </a:prstGeom>
        </p:spPr>
      </p:pic>
    </p:spTree>
    <p:extLst>
      <p:ext uri="{BB962C8B-B14F-4D97-AF65-F5344CB8AC3E}">
        <p14:creationId xmlns:p14="http://schemas.microsoft.com/office/powerpoint/2010/main" val="1307132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10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5"/>
                </p:tgtEl>
              </p:cMediaNode>
            </p:video>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57984" y="162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Technology Stack</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671272" y="8759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497327"/>
            <a:ext cx="10928276" cy="5595716"/>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endParaRPr lang="en-US" sz="2000" dirty="0">
              <a:solidFill>
                <a:srgbClr val="172B4D"/>
              </a:solidFill>
              <a:latin typeface="+mn-lt"/>
            </a:endParaRPr>
          </a:p>
          <a:p>
            <a:endParaRPr lang="en-US" sz="2000" dirty="0">
              <a:solidFill>
                <a:srgbClr val="172B4D"/>
              </a:solidFill>
              <a:latin typeface="+mn-lt"/>
            </a:endParaRPr>
          </a:p>
          <a:p>
            <a:r>
              <a:rPr lang="en-US" sz="2000" dirty="0">
                <a:solidFill>
                  <a:srgbClr val="172B4D"/>
                </a:solidFill>
                <a:latin typeface="+mn-lt"/>
              </a:rPr>
              <a:t>Website Development: </a:t>
            </a:r>
          </a:p>
          <a:p>
            <a:pPr lvl="1">
              <a:buFont typeface="Arial" panose="020B0604020202020204" pitchFamily="34" charset="0"/>
              <a:buChar char="•"/>
            </a:pPr>
            <a:r>
              <a:rPr lang="en-US" sz="2000" dirty="0">
                <a:solidFill>
                  <a:srgbClr val="172B4D"/>
                </a:solidFill>
                <a:latin typeface="+mn-lt"/>
              </a:rPr>
              <a:t>HTML/CSS</a:t>
            </a:r>
          </a:p>
          <a:p>
            <a:pPr lvl="1">
              <a:buFont typeface="Arial" panose="020B0604020202020204" pitchFamily="34" charset="0"/>
              <a:buChar char="•"/>
            </a:pPr>
            <a:r>
              <a:rPr lang="en-US" sz="2000" dirty="0">
                <a:solidFill>
                  <a:srgbClr val="172B4D"/>
                </a:solidFill>
                <a:latin typeface="+mn-lt"/>
              </a:rPr>
              <a:t>Python </a:t>
            </a:r>
          </a:p>
          <a:p>
            <a:pPr lvl="1">
              <a:buFont typeface="Arial" panose="020B0604020202020204" pitchFamily="34" charset="0"/>
              <a:buChar char="•"/>
            </a:pPr>
            <a:r>
              <a:rPr lang="en-US" sz="2000" dirty="0">
                <a:solidFill>
                  <a:srgbClr val="172B4D"/>
                </a:solidFill>
                <a:latin typeface="+mn-lt"/>
              </a:rPr>
              <a:t>Django</a:t>
            </a:r>
          </a:p>
          <a:p>
            <a:endParaRPr lang="en-US" sz="2000" dirty="0">
              <a:solidFill>
                <a:srgbClr val="172B4D"/>
              </a:solidFill>
              <a:latin typeface="+mn-lt"/>
            </a:endParaRPr>
          </a:p>
          <a:p>
            <a:r>
              <a:rPr lang="en-US" sz="2000" dirty="0">
                <a:solidFill>
                  <a:srgbClr val="172B4D"/>
                </a:solidFill>
                <a:latin typeface="+mn-lt"/>
              </a:rPr>
              <a:t>NLP Algorithm</a:t>
            </a:r>
          </a:p>
          <a:p>
            <a:pPr lvl="1">
              <a:buFont typeface="Arial" panose="020B0604020202020204" pitchFamily="34" charset="0"/>
              <a:buChar char="•"/>
            </a:pPr>
            <a:r>
              <a:rPr lang="en-US" sz="1800" dirty="0">
                <a:solidFill>
                  <a:srgbClr val="172B4D"/>
                </a:solidFill>
                <a:latin typeface="+mn-lt"/>
              </a:rPr>
              <a:t>Python</a:t>
            </a:r>
          </a:p>
          <a:p>
            <a:pPr lvl="1">
              <a:buFont typeface="Arial" panose="020B0604020202020204" pitchFamily="34" charset="0"/>
              <a:buChar char="•"/>
            </a:pPr>
            <a:r>
              <a:rPr lang="en-US" sz="2000" dirty="0">
                <a:solidFill>
                  <a:srgbClr val="172B4D"/>
                </a:solidFill>
                <a:latin typeface="+mn-lt"/>
              </a:rPr>
              <a:t>Other scripting language (if required)</a:t>
            </a:r>
          </a:p>
          <a:p>
            <a:pPr marL="426705" lvl="1" indent="0">
              <a:buNone/>
            </a:pPr>
            <a:endParaRPr lang="en-US" sz="1800" dirty="0">
              <a:solidFill>
                <a:srgbClr val="172B4D"/>
              </a:solidFill>
              <a:latin typeface="+mn-lt"/>
            </a:endParaRPr>
          </a:p>
          <a:p>
            <a:r>
              <a:rPr lang="en-US" sz="2000" dirty="0">
                <a:solidFill>
                  <a:srgbClr val="172B4D"/>
                </a:solidFill>
                <a:latin typeface="+mn-lt"/>
              </a:rPr>
              <a:t>Deep Learning</a:t>
            </a:r>
          </a:p>
          <a:p>
            <a:pPr lvl="1">
              <a:buFont typeface="Arial" panose="020B0604020202020204" pitchFamily="34" charset="0"/>
              <a:buChar char="•"/>
            </a:pPr>
            <a:r>
              <a:rPr lang="en-US" sz="2000" dirty="0">
                <a:solidFill>
                  <a:srgbClr val="172B4D"/>
                </a:solidFill>
                <a:latin typeface="+mn-lt"/>
              </a:rPr>
              <a:t>Python</a:t>
            </a:r>
          </a:p>
          <a:p>
            <a:pPr lvl="1">
              <a:buFont typeface="Arial" panose="020B0604020202020204" pitchFamily="34" charset="0"/>
              <a:buChar char="•"/>
            </a:pPr>
            <a:r>
              <a:rPr lang="en-US" sz="2000">
                <a:solidFill>
                  <a:srgbClr val="172B4D"/>
                </a:solidFill>
                <a:latin typeface="+mn-lt"/>
              </a:rPr>
              <a:t>Other scripting </a:t>
            </a:r>
            <a:r>
              <a:rPr lang="en-US" sz="2000" dirty="0">
                <a:solidFill>
                  <a:srgbClr val="172B4D"/>
                </a:solidFill>
                <a:latin typeface="+mn-lt"/>
              </a:rPr>
              <a:t>language (if required)</a:t>
            </a:r>
          </a:p>
          <a:p>
            <a:pPr marL="0" indent="0">
              <a:buNone/>
            </a:pPr>
            <a:endParaRPr lang="en-US" sz="2000" dirty="0">
              <a:solidFill>
                <a:srgbClr val="172B4D"/>
              </a:solidFill>
              <a:latin typeface="+mn-lt"/>
            </a:endParaRPr>
          </a:p>
          <a:p>
            <a:r>
              <a:rPr lang="en-US" sz="2000" dirty="0">
                <a:solidFill>
                  <a:srgbClr val="172B4D"/>
                </a:solidFill>
                <a:latin typeface="+mn-lt"/>
              </a:rPr>
              <a:t>Database</a:t>
            </a:r>
          </a:p>
          <a:p>
            <a:pPr lvl="1">
              <a:buFont typeface="Arial" panose="020B0604020202020204" pitchFamily="34" charset="0"/>
              <a:buChar char="•"/>
            </a:pPr>
            <a:r>
              <a:rPr lang="en-US" sz="2000" dirty="0">
                <a:solidFill>
                  <a:srgbClr val="172B4D"/>
                </a:solidFill>
                <a:latin typeface="+mn-lt"/>
              </a:rPr>
              <a:t>SQL / NoSQL</a:t>
            </a:r>
          </a:p>
          <a:p>
            <a:endParaRPr lang="en-US" sz="2000" b="0" i="0" dirty="0">
              <a:solidFill>
                <a:srgbClr val="172B4D"/>
              </a:solidFill>
              <a:effectLst/>
              <a:latin typeface="+mn-lt"/>
            </a:endParaRPr>
          </a:p>
        </p:txBody>
      </p:sp>
      <p:sp>
        <p:nvSpPr>
          <p:cNvPr id="12" name="Text Placeholder 4">
            <a:extLst>
              <a:ext uri="{FF2B5EF4-FFF2-40B4-BE49-F238E27FC236}">
                <a16:creationId xmlns:a16="http://schemas.microsoft.com/office/drawing/2014/main" id="{3BA5259C-7148-46B9-BC0E-77DACE563398}"/>
              </a:ext>
            </a:extLst>
          </p:cNvPr>
          <p:cNvSpPr txBox="1">
            <a:spLocks/>
          </p:cNvSpPr>
          <p:nvPr/>
        </p:nvSpPr>
        <p:spPr>
          <a:xfrm>
            <a:off x="657984" y="1618996"/>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l"/>
            <a:endParaRPr lang="en-US" b="0" i="0" dirty="0">
              <a:solidFill>
                <a:srgbClr val="172B4D"/>
              </a:solidFill>
              <a:effectLst/>
              <a:latin typeface="-apple-system"/>
            </a:endParaRPr>
          </a:p>
        </p:txBody>
      </p:sp>
    </p:spTree>
    <p:extLst>
      <p:ext uri="{BB962C8B-B14F-4D97-AF65-F5344CB8AC3E}">
        <p14:creationId xmlns:p14="http://schemas.microsoft.com/office/powerpoint/2010/main" val="249227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500"/>
                                        <p:tgtEl>
                                          <p:spTgt spid="10">
                                            <p:txEl>
                                              <p:pRg st="2" end="2"/>
                                            </p:txEl>
                                          </p:spTgt>
                                        </p:tgtEl>
                                      </p:cBhvr>
                                    </p:animEffect>
                                    <p:anim calcmode="lin" valueType="num">
                                      <p:cBhvr>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anim calcmode="lin" valueType="num">
                                      <p:cBhvr>
                                        <p:cTn id="22"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animEffect transition="in" filter="fade">
                                      <p:cBhvr>
                                        <p:cTn id="35" dur="500"/>
                                        <p:tgtEl>
                                          <p:spTgt spid="10">
                                            <p:txEl>
                                              <p:pRg st="5" end="5"/>
                                            </p:txEl>
                                          </p:spTgt>
                                        </p:tgtEl>
                                      </p:cBhvr>
                                    </p:animEffect>
                                    <p:anim calcmode="lin" valueType="num">
                                      <p:cBhvr>
                                        <p:cTn id="36"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anim calcmode="lin" valueType="num">
                                      <p:cBhvr>
                                        <p:cTn id="43"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8" end="8"/>
                                            </p:txEl>
                                          </p:spTgt>
                                        </p:tgtEl>
                                        <p:attrNameLst>
                                          <p:attrName>style.visibility</p:attrName>
                                        </p:attrNameLst>
                                      </p:cBhvr>
                                      <p:to>
                                        <p:strVal val="visible"/>
                                      </p:to>
                                    </p:set>
                                    <p:animEffect transition="in" filter="fade">
                                      <p:cBhvr>
                                        <p:cTn id="49" dur="500"/>
                                        <p:tgtEl>
                                          <p:spTgt spid="10">
                                            <p:txEl>
                                              <p:pRg st="8" end="8"/>
                                            </p:txEl>
                                          </p:spTgt>
                                        </p:tgtEl>
                                      </p:cBhvr>
                                    </p:animEffect>
                                    <p:anim calcmode="lin" valueType="num">
                                      <p:cBhvr>
                                        <p:cTn id="50"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9" end="9"/>
                                            </p:txEl>
                                          </p:spTgt>
                                        </p:tgtEl>
                                        <p:attrNameLst>
                                          <p:attrName>style.visibility</p:attrName>
                                        </p:attrNameLst>
                                      </p:cBhvr>
                                      <p:to>
                                        <p:strVal val="visible"/>
                                      </p:to>
                                    </p:set>
                                    <p:animEffect transition="in" filter="fade">
                                      <p:cBhvr>
                                        <p:cTn id="56" dur="500"/>
                                        <p:tgtEl>
                                          <p:spTgt spid="10">
                                            <p:txEl>
                                              <p:pRg st="9" end="9"/>
                                            </p:txEl>
                                          </p:spTgt>
                                        </p:tgtEl>
                                      </p:cBhvr>
                                    </p:animEffect>
                                    <p:anim calcmode="lin" valueType="num">
                                      <p:cBhvr>
                                        <p:cTn id="57"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1" end="11"/>
                                            </p:txEl>
                                          </p:spTgt>
                                        </p:tgtEl>
                                        <p:attrNameLst>
                                          <p:attrName>style.visibility</p:attrName>
                                        </p:attrNameLst>
                                      </p:cBhvr>
                                      <p:to>
                                        <p:strVal val="visible"/>
                                      </p:to>
                                    </p:set>
                                    <p:animEffect transition="in" filter="fade">
                                      <p:cBhvr>
                                        <p:cTn id="63" dur="500"/>
                                        <p:tgtEl>
                                          <p:spTgt spid="10">
                                            <p:txEl>
                                              <p:pRg st="11" end="11"/>
                                            </p:txEl>
                                          </p:spTgt>
                                        </p:tgtEl>
                                      </p:cBhvr>
                                    </p:animEffect>
                                    <p:anim calcmode="lin" valueType="num">
                                      <p:cBhvr>
                                        <p:cTn id="64" dur="500" fill="hold"/>
                                        <p:tgtEl>
                                          <p:spTgt spid="10">
                                            <p:txEl>
                                              <p:pRg st="11" end="11"/>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2" end="12"/>
                                            </p:txEl>
                                          </p:spTgt>
                                        </p:tgtEl>
                                        <p:attrNameLst>
                                          <p:attrName>style.visibility</p:attrName>
                                        </p:attrNameLst>
                                      </p:cBhvr>
                                      <p:to>
                                        <p:strVal val="visible"/>
                                      </p:to>
                                    </p:set>
                                    <p:animEffect transition="in" filter="fade">
                                      <p:cBhvr>
                                        <p:cTn id="70" dur="500"/>
                                        <p:tgtEl>
                                          <p:spTgt spid="10">
                                            <p:txEl>
                                              <p:pRg st="12" end="12"/>
                                            </p:txEl>
                                          </p:spTgt>
                                        </p:tgtEl>
                                      </p:cBhvr>
                                    </p:animEffect>
                                    <p:anim calcmode="lin" valueType="num">
                                      <p:cBhvr>
                                        <p:cTn id="71"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3" end="13"/>
                                            </p:txEl>
                                          </p:spTgt>
                                        </p:tgtEl>
                                        <p:attrNameLst>
                                          <p:attrName>style.visibility</p:attrName>
                                        </p:attrNameLst>
                                      </p:cBhvr>
                                      <p:to>
                                        <p:strVal val="visible"/>
                                      </p:to>
                                    </p:set>
                                    <p:animEffect transition="in" filter="fade">
                                      <p:cBhvr>
                                        <p:cTn id="77" dur="500"/>
                                        <p:tgtEl>
                                          <p:spTgt spid="10">
                                            <p:txEl>
                                              <p:pRg st="13" end="13"/>
                                            </p:txEl>
                                          </p:spTgt>
                                        </p:tgtEl>
                                      </p:cBhvr>
                                    </p:animEffect>
                                    <p:anim calcmode="lin" valueType="num">
                                      <p:cBhvr>
                                        <p:cTn id="78" dur="500" fill="hold"/>
                                        <p:tgtEl>
                                          <p:spTgt spid="10">
                                            <p:txEl>
                                              <p:pRg st="13" end="13"/>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15" end="15"/>
                                            </p:txEl>
                                          </p:spTgt>
                                        </p:tgtEl>
                                        <p:attrNameLst>
                                          <p:attrName>style.visibility</p:attrName>
                                        </p:attrNameLst>
                                      </p:cBhvr>
                                      <p:to>
                                        <p:strVal val="visible"/>
                                      </p:to>
                                    </p:set>
                                    <p:animEffect transition="in" filter="fade">
                                      <p:cBhvr>
                                        <p:cTn id="84" dur="500"/>
                                        <p:tgtEl>
                                          <p:spTgt spid="10">
                                            <p:txEl>
                                              <p:pRg st="15" end="15"/>
                                            </p:txEl>
                                          </p:spTgt>
                                        </p:tgtEl>
                                      </p:cBhvr>
                                    </p:animEffect>
                                    <p:anim calcmode="lin" valueType="num">
                                      <p:cBhvr>
                                        <p:cTn id="85" dur="500" fill="hold"/>
                                        <p:tgtEl>
                                          <p:spTgt spid="10">
                                            <p:txEl>
                                              <p:pRg st="15" end="15"/>
                                            </p:txEl>
                                          </p:spTgt>
                                        </p:tgtEl>
                                        <p:attrNameLst>
                                          <p:attrName>ppt_x</p:attrName>
                                        </p:attrNameLst>
                                      </p:cBhvr>
                                      <p:tavLst>
                                        <p:tav tm="0">
                                          <p:val>
                                            <p:strVal val="#ppt_x"/>
                                          </p:val>
                                        </p:tav>
                                        <p:tav tm="100000">
                                          <p:val>
                                            <p:strVal val="#ppt_x"/>
                                          </p:val>
                                        </p:tav>
                                      </p:tavLst>
                                    </p:anim>
                                    <p:anim calcmode="lin" valueType="num">
                                      <p:cBhvr>
                                        <p:cTn id="86" dur="500" fill="hold"/>
                                        <p:tgtEl>
                                          <p:spTgt spid="10">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0">
                                            <p:txEl>
                                              <p:pRg st="16" end="16"/>
                                            </p:txEl>
                                          </p:spTgt>
                                        </p:tgtEl>
                                        <p:attrNameLst>
                                          <p:attrName>style.visibility</p:attrName>
                                        </p:attrNameLst>
                                      </p:cBhvr>
                                      <p:to>
                                        <p:strVal val="visible"/>
                                      </p:to>
                                    </p:set>
                                    <p:animEffect transition="in" filter="fade">
                                      <p:cBhvr>
                                        <p:cTn id="91" dur="500"/>
                                        <p:tgtEl>
                                          <p:spTgt spid="10">
                                            <p:txEl>
                                              <p:pRg st="16" end="16"/>
                                            </p:txEl>
                                          </p:spTgt>
                                        </p:tgtEl>
                                      </p:cBhvr>
                                    </p:animEffect>
                                    <p:anim calcmode="lin" valueType="num">
                                      <p:cBhvr>
                                        <p:cTn id="92"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93"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48852" y="444771"/>
            <a:ext cx="9502588"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With/without our tool : A Matrix co-relation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13</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1956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183728412"/>
              </p:ext>
            </p:extLst>
          </p:nvPr>
        </p:nvGraphicFramePr>
        <p:xfrm>
          <a:off x="844551" y="1367016"/>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4" name="Table 14">
            <a:extLst>
              <a:ext uri="{FF2B5EF4-FFF2-40B4-BE49-F238E27FC236}">
                <a16:creationId xmlns:a16="http://schemas.microsoft.com/office/drawing/2014/main" id="{9D48B89D-AA3A-CD76-911A-E583BE919751}"/>
              </a:ext>
            </a:extLst>
          </p:cNvPr>
          <p:cNvGraphicFramePr>
            <a:graphicFrameLocks noGrp="1"/>
          </p:cNvGraphicFramePr>
          <p:nvPr>
            <p:extLst>
              <p:ext uri="{D42A27DB-BD31-4B8C-83A1-F6EECF244321}">
                <p14:modId xmlns:p14="http://schemas.microsoft.com/office/powerpoint/2010/main" val="1756621619"/>
              </p:ext>
            </p:extLst>
          </p:nvPr>
        </p:nvGraphicFramePr>
        <p:xfrm>
          <a:off x="844550" y="1884461"/>
          <a:ext cx="10502898" cy="1398931"/>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98931">
                <a:tc>
                  <a:txBody>
                    <a:bodyPr/>
                    <a:lstStyle/>
                    <a:p>
                      <a:pPr algn="ctr" fontAlgn="base"/>
                      <a:r>
                        <a:rPr lang="en-US" sz="2000" b="1" dirty="0">
                          <a:solidFill>
                            <a:schemeClr val="tx1"/>
                          </a:solidFill>
                          <a:effectLst/>
                          <a:latin typeface="+mn-lt"/>
                        </a:rPr>
                        <a:t>Speed</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 Analyze vast amounts of data quickly and consistently</a:t>
                      </a:r>
                    </a:p>
                    <a:p>
                      <a:pPr algn="ctr" fontAlgn="base"/>
                      <a:r>
                        <a:rPr lang="en-US" sz="1400" b="1" dirty="0">
                          <a:solidFill>
                            <a:schemeClr val="tx1"/>
                          </a:solidFill>
                          <a:effectLst/>
                        </a:rPr>
                        <a:t>Days</a:t>
                      </a:r>
                      <a:r>
                        <a:rPr lang="en-US" sz="1400" b="0" dirty="0">
                          <a:solidFill>
                            <a:schemeClr val="tx1"/>
                          </a:solidFill>
                          <a:effectLst/>
                        </a:rPr>
                        <a:t>: </a:t>
                      </a:r>
                      <a:r>
                        <a:rPr lang="en-US" sz="1400" b="1" dirty="0">
                          <a:solidFill>
                            <a:schemeClr val="tx1"/>
                          </a:solidFill>
                          <a:effectLst/>
                        </a:rPr>
                        <a:t>0.5</a:t>
                      </a:r>
                    </a:p>
                    <a:p>
                      <a:pPr algn="ctr" fontAlgn="base"/>
                      <a:r>
                        <a:rPr lang="en-US" sz="1400" b="1" dirty="0">
                          <a:solidFill>
                            <a:schemeClr val="tx1"/>
                          </a:solidFill>
                          <a:effectLst/>
                        </a:rPr>
                        <a:t>Man Hrs. : 0.5*8 = 4</a:t>
                      </a:r>
                      <a:r>
                        <a:rPr lang="en-US" sz="1400" b="0" dirty="0">
                          <a:solidFill>
                            <a:schemeClr val="tx1"/>
                          </a:solidFill>
                          <a:effectLst/>
                        </a:rPr>
                        <a:t> </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Slower and more prone to errors depending on the complexity </a:t>
                      </a:r>
                    </a:p>
                    <a:p>
                      <a:pPr algn="ctr" fontAlgn="base"/>
                      <a:r>
                        <a:rPr lang="en-US" sz="1400" b="0" dirty="0">
                          <a:solidFill>
                            <a:schemeClr val="tx1"/>
                          </a:solidFill>
                          <a:effectLst/>
                        </a:rPr>
                        <a:t>(Approx. </a:t>
                      </a:r>
                      <a:r>
                        <a:rPr lang="en-US" sz="1400" b="1" dirty="0">
                          <a:solidFill>
                            <a:schemeClr val="tx1"/>
                          </a:solidFill>
                          <a:effectLst/>
                        </a:rPr>
                        <a:t>30-40</a:t>
                      </a:r>
                      <a:r>
                        <a:rPr lang="en-US" sz="1400" b="0" dirty="0">
                          <a:solidFill>
                            <a:schemeClr val="tx1"/>
                          </a:solidFill>
                          <a:effectLst/>
                        </a:rPr>
                        <a:t> days per Issue)</a:t>
                      </a:r>
                    </a:p>
                    <a:p>
                      <a:pPr algn="ctr" fontAlgn="base"/>
                      <a:r>
                        <a:rPr lang="en-US" sz="1400" b="1" dirty="0">
                          <a:solidFill>
                            <a:schemeClr val="tx1"/>
                          </a:solidFill>
                          <a:effectLst/>
                        </a:rPr>
                        <a:t>Note: </a:t>
                      </a:r>
                      <a:r>
                        <a:rPr lang="en-US" sz="1400" b="0" dirty="0">
                          <a:solidFill>
                            <a:schemeClr val="tx1"/>
                          </a:solidFill>
                          <a:effectLst/>
                        </a:rPr>
                        <a:t>Include Duplicate and will increase to </a:t>
                      </a:r>
                      <a:r>
                        <a:rPr lang="en-US" sz="1400" b="1" dirty="0">
                          <a:solidFill>
                            <a:schemeClr val="tx1"/>
                          </a:solidFill>
                          <a:effectLst/>
                        </a:rPr>
                        <a:t>250+</a:t>
                      </a:r>
                      <a:r>
                        <a:rPr lang="en-US" sz="1400" b="0" dirty="0">
                          <a:solidFill>
                            <a:schemeClr val="tx1"/>
                          </a:solidFill>
                          <a:effectLst/>
                        </a:rPr>
                        <a:t> days for similar issues.</a:t>
                      </a:r>
                    </a:p>
                    <a:p>
                      <a:pPr algn="ctr" fontAlgn="base"/>
                      <a:r>
                        <a:rPr lang="en-US" sz="1400" b="1" dirty="0">
                          <a:solidFill>
                            <a:schemeClr val="tx1"/>
                          </a:solidFill>
                          <a:effectLst/>
                        </a:rPr>
                        <a:t>Man Hrs</a:t>
                      </a:r>
                      <a:r>
                        <a:rPr lang="en-US" sz="1400" b="0" dirty="0">
                          <a:solidFill>
                            <a:schemeClr val="tx1"/>
                          </a:solidFill>
                          <a:effectLst/>
                        </a:rPr>
                        <a:t>.: </a:t>
                      </a:r>
                      <a:r>
                        <a:rPr lang="en-US" sz="1400" b="1" dirty="0">
                          <a:solidFill>
                            <a:schemeClr val="tx1"/>
                          </a:solidFill>
                          <a:effectLst/>
                        </a:rPr>
                        <a:t>40*8 = 320 (each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20" name="Table 19">
            <a:extLst>
              <a:ext uri="{FF2B5EF4-FFF2-40B4-BE49-F238E27FC236}">
                <a16:creationId xmlns:a16="http://schemas.microsoft.com/office/drawing/2014/main" id="{AE1EE507-57B5-1471-3E99-E9B4AADA0318}"/>
              </a:ext>
            </a:extLst>
          </p:cNvPr>
          <p:cNvGraphicFramePr>
            <a:graphicFrameLocks noGrp="1"/>
          </p:cNvGraphicFramePr>
          <p:nvPr>
            <p:extLst>
              <p:ext uri="{D42A27DB-BD31-4B8C-83A1-F6EECF244321}">
                <p14:modId xmlns:p14="http://schemas.microsoft.com/office/powerpoint/2010/main" val="2212643010"/>
              </p:ext>
            </p:extLst>
          </p:nvPr>
        </p:nvGraphicFramePr>
        <p:xfrm>
          <a:off x="844550" y="3300860"/>
          <a:ext cx="10502898" cy="2778196"/>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2778196">
                <a:tc>
                  <a:txBody>
                    <a:bodyPr/>
                    <a:lstStyle/>
                    <a:p>
                      <a:pPr algn="ctr" fontAlgn="base"/>
                      <a:r>
                        <a:rPr lang="en-US" sz="2000" b="1" dirty="0">
                          <a:solidFill>
                            <a:schemeClr val="tx1"/>
                          </a:solidFill>
                          <a:effectLst/>
                          <a:latin typeface="+mn-lt"/>
                        </a:rPr>
                        <a:t>Cost</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Cost-effective in the long term due to automation</a:t>
                      </a:r>
                    </a:p>
                    <a:p>
                      <a:pPr algn="ctr" fontAlgn="base"/>
                      <a:endParaRPr lang="en-US" sz="1400" b="0" dirty="0">
                        <a:solidFill>
                          <a:schemeClr val="tx1"/>
                        </a:solidFill>
                        <a:effectLst/>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One-time setup cost involves, Development, Knowledge Transfer, Environment Setup, R&amp;D</a:t>
                      </a:r>
                    </a:p>
                    <a:p>
                      <a:pPr algn="ctr" fontAlgn="base"/>
                      <a:r>
                        <a:rPr lang="en-US" sz="1400" b="1" i="0" u="none" strike="noStrike" cap="none" spc="0" baseline="0" dirty="0">
                          <a:ln>
                            <a:noFill/>
                          </a:ln>
                          <a:solidFill>
                            <a:schemeClr val="tx1"/>
                          </a:solidFill>
                          <a:effectLst/>
                          <a:uFillTx/>
                          <a:latin typeface="+mn-lt"/>
                          <a:ea typeface="+mn-ea"/>
                          <a:cs typeface="+mn-cs"/>
                          <a:sym typeface="Open Sans"/>
                        </a:rPr>
                        <a:t>Days: 90</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90*8 = 720</a:t>
                      </a:r>
                    </a:p>
                    <a:p>
                      <a:pPr algn="ctr" fontAlgn="base"/>
                      <a:endParaRPr lang="en-US" sz="1400" b="0" i="0" u="none" strike="noStrike" cap="none" spc="0" baseline="0" dirty="0">
                        <a:ln>
                          <a:noFill/>
                        </a:ln>
                        <a:solidFill>
                          <a:schemeClr val="tx1"/>
                        </a:solidFill>
                        <a:effectLst/>
                        <a:uFillTx/>
                        <a:latin typeface="+mn-lt"/>
                        <a:ea typeface="+mn-ea"/>
                        <a:cs typeface="+mn-cs"/>
                        <a:sym typeface="Open Sans"/>
                      </a:endParaRPr>
                    </a:p>
                    <a:p>
                      <a:pPr algn="ctr" fontAlgn="base"/>
                      <a:r>
                        <a:rPr lang="en-US" sz="1400" b="0" i="0" u="none" strike="noStrike" cap="none" spc="0" baseline="0" dirty="0">
                          <a:ln>
                            <a:noFill/>
                          </a:ln>
                          <a:solidFill>
                            <a:schemeClr val="tx1"/>
                          </a:solidFill>
                          <a:effectLst/>
                          <a:uFillTx/>
                          <a:latin typeface="+mn-lt"/>
                          <a:ea typeface="+mn-ea"/>
                          <a:cs typeface="+mn-cs"/>
                          <a:sym typeface="Open Sans"/>
                        </a:rPr>
                        <a:t>After setup Completed</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Days: 25 (Maintenance Purpose)</a:t>
                      </a:r>
                      <a:br>
                        <a:rPr lang="en-US" sz="1400" dirty="0">
                          <a:solidFill>
                            <a:schemeClr val="tx1"/>
                          </a:solidFill>
                        </a:rPr>
                      </a:br>
                      <a:r>
                        <a:rPr lang="en-US" sz="1400" b="1" i="0" u="none" strike="noStrike" cap="none" spc="0" baseline="0" dirty="0">
                          <a:ln>
                            <a:noFill/>
                          </a:ln>
                          <a:solidFill>
                            <a:schemeClr val="tx1"/>
                          </a:solidFill>
                          <a:effectLst/>
                          <a:uFillTx/>
                          <a:latin typeface="+mn-lt"/>
                          <a:ea typeface="+mn-ea"/>
                          <a:cs typeface="+mn-cs"/>
                          <a:sym typeface="Open Sans"/>
                        </a:rPr>
                        <a:t>Man Hrs.: 25*8 = 200</a:t>
                      </a:r>
                      <a:endParaRPr lang="en-US" sz="1400" b="0" dirty="0">
                        <a:solidFill>
                          <a:schemeClr val="tx1"/>
                        </a:solidFill>
                        <a:effectLs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Require significant human resources and associated costs</a:t>
                      </a:r>
                    </a:p>
                    <a:p>
                      <a:pPr algn="ctr" fontAlgn="base"/>
                      <a:r>
                        <a:rPr lang="en-US" sz="1400" b="1" dirty="0">
                          <a:solidFill>
                            <a:schemeClr val="tx1"/>
                          </a:solidFill>
                          <a:effectLst/>
                        </a:rPr>
                        <a:t>Days: 30-40</a:t>
                      </a:r>
                    </a:p>
                    <a:p>
                      <a:pPr algn="ctr" fontAlgn="base"/>
                      <a:endParaRPr lang="en-US" sz="1400" b="1" dirty="0">
                        <a:solidFill>
                          <a:schemeClr val="tx1"/>
                        </a:solidFill>
                        <a:effectLst/>
                      </a:endParaRPr>
                    </a:p>
                    <a:p>
                      <a:pPr algn="ctr" fontAlgn="base"/>
                      <a:r>
                        <a:rPr lang="en-US" sz="1400" b="1" dirty="0">
                          <a:solidFill>
                            <a:schemeClr val="tx1"/>
                          </a:solidFill>
                          <a:effectLst/>
                        </a:rPr>
                        <a:t>No. of Members: 4 (approx.)</a:t>
                      </a:r>
                    </a:p>
                    <a:p>
                      <a:pPr algn="ctr" fontAlgn="base"/>
                      <a:endParaRPr lang="en-US" sz="1400" b="1" dirty="0">
                        <a:solidFill>
                          <a:schemeClr val="tx1"/>
                        </a:solidFill>
                        <a:effectLst/>
                      </a:endParaRPr>
                    </a:p>
                    <a:p>
                      <a:pPr algn="ctr" fontAlgn="base"/>
                      <a:r>
                        <a:rPr lang="en-US" sz="1400" b="1" dirty="0">
                          <a:solidFill>
                            <a:schemeClr val="tx1"/>
                          </a:solidFill>
                          <a:effectLst/>
                        </a:rPr>
                        <a:t>Man Hrs.: 40*8*4 = 1280 (approx.)</a:t>
                      </a:r>
                    </a:p>
                    <a:p>
                      <a:pPr algn="ctr" fontAlgn="base"/>
                      <a:r>
                        <a:rPr lang="en-US" sz="1400" b="1" dirty="0">
                          <a:solidFill>
                            <a:schemeClr val="tx1"/>
                          </a:solidFill>
                          <a:effectLst/>
                        </a:rPr>
                        <a:t>(each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01835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anim calcmode="lin" valueType="num">
                                      <p:cBhvr>
                                        <p:cTn id="29" dur="500" fill="hold"/>
                                        <p:tgtEl>
                                          <p:spTgt spid="20"/>
                                        </p:tgtEl>
                                        <p:attrNameLst>
                                          <p:attrName>ppt_x</p:attrName>
                                        </p:attrNameLst>
                                      </p:cBhvr>
                                      <p:tavLst>
                                        <p:tav tm="0">
                                          <p:val>
                                            <p:strVal val="#ppt_x"/>
                                          </p:val>
                                        </p:tav>
                                        <p:tav tm="100000">
                                          <p:val>
                                            <p:strVal val="#ppt_x"/>
                                          </p:val>
                                        </p:tav>
                                      </p:tavLst>
                                    </p:anim>
                                    <p:anim calcmode="lin" valueType="num">
                                      <p:cBhvr>
                                        <p:cTn id="3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48852" y="444771"/>
            <a:ext cx="9502588"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rPr>
              <a:t>With/without our tool : A Matrix co-relation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14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844551" y="1485206"/>
            <a:ext cx="7988368"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1" y="119565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graphicFrame>
        <p:nvGraphicFramePr>
          <p:cNvPr id="13" name="Table 13">
            <a:extLst>
              <a:ext uri="{FF2B5EF4-FFF2-40B4-BE49-F238E27FC236}">
                <a16:creationId xmlns:a16="http://schemas.microsoft.com/office/drawing/2014/main" id="{4236AA58-8E97-CE2F-E122-381B66744422}"/>
              </a:ext>
            </a:extLst>
          </p:cNvPr>
          <p:cNvGraphicFramePr>
            <a:graphicFrameLocks noGrp="1"/>
          </p:cNvGraphicFramePr>
          <p:nvPr>
            <p:extLst>
              <p:ext uri="{D42A27DB-BD31-4B8C-83A1-F6EECF244321}">
                <p14:modId xmlns:p14="http://schemas.microsoft.com/office/powerpoint/2010/main" val="4151360079"/>
              </p:ext>
            </p:extLst>
          </p:nvPr>
        </p:nvGraphicFramePr>
        <p:xfrm>
          <a:off x="844550" y="1367016"/>
          <a:ext cx="10502898" cy="499977"/>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4229576979"/>
                    </a:ext>
                  </a:extLst>
                </a:gridCol>
                <a:gridCol w="3500966">
                  <a:extLst>
                    <a:ext uri="{9D8B030D-6E8A-4147-A177-3AD203B41FA5}">
                      <a16:colId xmlns:a16="http://schemas.microsoft.com/office/drawing/2014/main" val="3310405501"/>
                    </a:ext>
                  </a:extLst>
                </a:gridCol>
                <a:gridCol w="3500966">
                  <a:extLst>
                    <a:ext uri="{9D8B030D-6E8A-4147-A177-3AD203B41FA5}">
                      <a16:colId xmlns:a16="http://schemas.microsoft.com/office/drawing/2014/main" val="2199066075"/>
                    </a:ext>
                  </a:extLst>
                </a:gridCol>
              </a:tblGrid>
              <a:tr h="499977">
                <a:tc>
                  <a:txBody>
                    <a:bodyPr/>
                    <a:lstStyle/>
                    <a:p>
                      <a:pPr algn="ctr" fontAlgn="b"/>
                      <a:r>
                        <a:rPr lang="en-US" sz="1800" b="1" dirty="0">
                          <a:effectLst/>
                          <a:latin typeface="+mn-lt"/>
                        </a:rPr>
                        <a:t>Dimension</a:t>
                      </a:r>
                    </a:p>
                  </a:txBody>
                  <a:tcPr marL="39921" marR="39921" marT="19960" marB="19960" anchor="b"/>
                </a:tc>
                <a:tc>
                  <a:txBody>
                    <a:bodyPr/>
                    <a:lstStyle/>
                    <a:p>
                      <a:pPr algn="ctr" fontAlgn="b"/>
                      <a:r>
                        <a:rPr lang="en-US" sz="1800" b="1" dirty="0">
                          <a:effectLst/>
                        </a:rPr>
                        <a:t>DNAX (DeepNLPAnalyzerX)</a:t>
                      </a:r>
                    </a:p>
                  </a:txBody>
                  <a:tcPr marL="39921" marR="39921" marT="19960" marB="19960" anchor="b"/>
                </a:tc>
                <a:tc>
                  <a:txBody>
                    <a:bodyPr/>
                    <a:lstStyle/>
                    <a:p>
                      <a:pPr algn="ctr" fontAlgn="b"/>
                      <a:r>
                        <a:rPr lang="en-US" sz="1800" b="1" dirty="0">
                          <a:effectLst/>
                        </a:rPr>
                        <a:t>Manual Analysis</a:t>
                      </a:r>
                    </a:p>
                  </a:txBody>
                  <a:tcPr marL="39921" marR="39921" marT="19960" marB="19960" anchor="b"/>
                </a:tc>
                <a:extLst>
                  <a:ext uri="{0D108BD9-81ED-4DB2-BD59-A6C34878D82A}">
                    <a16:rowId xmlns:a16="http://schemas.microsoft.com/office/drawing/2014/main" val="247944197"/>
                  </a:ext>
                </a:extLst>
              </a:tr>
            </a:tbl>
          </a:graphicData>
        </a:graphic>
      </p:graphicFrame>
      <p:graphicFrame>
        <p:nvGraphicFramePr>
          <p:cNvPr id="15" name="Table 14">
            <a:extLst>
              <a:ext uri="{FF2B5EF4-FFF2-40B4-BE49-F238E27FC236}">
                <a16:creationId xmlns:a16="http://schemas.microsoft.com/office/drawing/2014/main" id="{935610FA-57C6-DB91-57D5-310627E53591}"/>
              </a:ext>
            </a:extLst>
          </p:cNvPr>
          <p:cNvGraphicFramePr>
            <a:graphicFrameLocks noGrp="1"/>
          </p:cNvGraphicFramePr>
          <p:nvPr>
            <p:extLst>
              <p:ext uri="{D42A27DB-BD31-4B8C-83A1-F6EECF244321}">
                <p14:modId xmlns:p14="http://schemas.microsoft.com/office/powerpoint/2010/main" val="2388320394"/>
              </p:ext>
            </p:extLst>
          </p:nvPr>
        </p:nvGraphicFramePr>
        <p:xfrm>
          <a:off x="844550" y="1884379"/>
          <a:ext cx="10502898" cy="1320079"/>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320079">
                <a:tc>
                  <a:txBody>
                    <a:bodyPr/>
                    <a:lstStyle/>
                    <a:p>
                      <a:pPr algn="ctr" fontAlgn="base"/>
                      <a:r>
                        <a:rPr lang="en-US" sz="2000" b="1" dirty="0">
                          <a:solidFill>
                            <a:schemeClr val="tx1"/>
                          </a:solidFill>
                          <a:effectLst/>
                          <a:latin typeface="+mn-lt"/>
                        </a:rPr>
                        <a:t>Accuracy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Achieve high levels of accuracy with proper training</a:t>
                      </a:r>
                    </a:p>
                    <a:p>
                      <a:pPr algn="ctr" fontAlgn="base"/>
                      <a:r>
                        <a:rPr lang="en-US" sz="1400" b="1" dirty="0">
                          <a:solidFill>
                            <a:schemeClr val="tx1"/>
                          </a:solidFill>
                          <a:effectLst/>
                        </a:rPr>
                        <a:t>Days: 3-4 (Initial Setup)</a:t>
                      </a:r>
                    </a:p>
                    <a:p>
                      <a:pPr algn="ctr" fontAlgn="base"/>
                      <a:r>
                        <a:rPr lang="en-US" sz="1400" b="1" dirty="0">
                          <a:solidFill>
                            <a:schemeClr val="tx1"/>
                          </a:solidFill>
                          <a:effectLst/>
                        </a:rPr>
                        <a:t>Man Hrs.: 4*8 = 32</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Prone to errors due to human subjectivity and biases</a:t>
                      </a:r>
                    </a:p>
                    <a:p>
                      <a:pPr algn="ctr" fontAlgn="base"/>
                      <a:r>
                        <a:rPr lang="en-US" sz="1400" b="1" dirty="0">
                          <a:solidFill>
                            <a:schemeClr val="tx1"/>
                          </a:solidFill>
                          <a:effectLst/>
                        </a:rPr>
                        <a:t>(Adds additional 5-6 days) </a:t>
                      </a:r>
                    </a:p>
                    <a:p>
                      <a:pPr algn="ctr" fontAlgn="base"/>
                      <a:r>
                        <a:rPr lang="en-US" sz="1400" b="1" dirty="0">
                          <a:solidFill>
                            <a:schemeClr val="tx1"/>
                          </a:solidFill>
                          <a:effectLst/>
                        </a:rPr>
                        <a:t>No. of members: 3</a:t>
                      </a:r>
                    </a:p>
                    <a:p>
                      <a:pPr algn="ctr" fontAlgn="base"/>
                      <a:r>
                        <a:rPr lang="en-US" sz="1400" b="1" dirty="0">
                          <a:solidFill>
                            <a:schemeClr val="tx1"/>
                          </a:solidFill>
                          <a:effectLst/>
                        </a:rPr>
                        <a:t>Man Hrs.: 6*3*8 = 144 (each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6" name="Table 15">
            <a:extLst>
              <a:ext uri="{FF2B5EF4-FFF2-40B4-BE49-F238E27FC236}">
                <a16:creationId xmlns:a16="http://schemas.microsoft.com/office/drawing/2014/main" id="{71BA642F-0FB5-1FC5-1D3D-BA3B84520AEB}"/>
              </a:ext>
            </a:extLst>
          </p:cNvPr>
          <p:cNvGraphicFramePr>
            <a:graphicFrameLocks noGrp="1"/>
          </p:cNvGraphicFramePr>
          <p:nvPr>
            <p:extLst>
              <p:ext uri="{D42A27DB-BD31-4B8C-83A1-F6EECF244321}">
                <p14:modId xmlns:p14="http://schemas.microsoft.com/office/powerpoint/2010/main" val="88820649"/>
              </p:ext>
            </p:extLst>
          </p:nvPr>
        </p:nvGraphicFramePr>
        <p:xfrm>
          <a:off x="844551" y="3211629"/>
          <a:ext cx="10502898" cy="1538885"/>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8885">
                <a:tc>
                  <a:txBody>
                    <a:bodyPr/>
                    <a:lstStyle/>
                    <a:p>
                      <a:pPr algn="ctr" fontAlgn="base"/>
                      <a:r>
                        <a:rPr lang="en-US" sz="2000" b="1" dirty="0">
                          <a:solidFill>
                            <a:schemeClr val="tx1"/>
                          </a:solidFill>
                          <a:effectLst/>
                          <a:latin typeface="+mn-lt"/>
                        </a:rPr>
                        <a:t>Scalability</a:t>
                      </a:r>
                      <a:endParaRPr lang="en-US" sz="1200" b="1" dirty="0">
                        <a:solidFill>
                          <a:schemeClr val="tx1"/>
                        </a:solidFill>
                        <a:effectLst/>
                        <a:latin typeface="+mn-lt"/>
                      </a:endParaRP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Easily scale up or down to handle any volume of data</a:t>
                      </a:r>
                    </a:p>
                    <a:p>
                      <a:pPr algn="ctr" fontAlgn="base"/>
                      <a:r>
                        <a:rPr lang="en-US" sz="1400" b="1" dirty="0">
                          <a:solidFill>
                            <a:schemeClr val="tx1"/>
                          </a:solidFill>
                          <a:effectLst/>
                        </a:rPr>
                        <a:t>Days: 3-9 (Depending upon requirements)</a:t>
                      </a:r>
                    </a:p>
                    <a:p>
                      <a:pPr algn="ctr" fontAlgn="base"/>
                      <a:r>
                        <a:rPr lang="en-US" sz="1400" b="1" dirty="0">
                          <a:solidFill>
                            <a:schemeClr val="tx1"/>
                          </a:solidFill>
                          <a:effectLst/>
                        </a:rPr>
                        <a:t>Man Hrs.: 9*8 = 72</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Require more resources or time to scale up</a:t>
                      </a:r>
                    </a:p>
                    <a:p>
                      <a:pPr algn="ctr" fontAlgn="base"/>
                      <a:r>
                        <a:rPr lang="en-US" sz="1400" b="1" dirty="0">
                          <a:solidFill>
                            <a:schemeClr val="tx1"/>
                          </a:solidFill>
                          <a:effectLst/>
                        </a:rPr>
                        <a:t>Days: 5-6</a:t>
                      </a:r>
                    </a:p>
                    <a:p>
                      <a:pPr algn="ctr" fontAlgn="base"/>
                      <a:r>
                        <a:rPr lang="en-US" sz="1400" b="1" dirty="0">
                          <a:solidFill>
                            <a:schemeClr val="tx1"/>
                          </a:solidFill>
                          <a:effectLst/>
                        </a:rPr>
                        <a:t>No. of members: 3 (approx.)</a:t>
                      </a:r>
                    </a:p>
                    <a:p>
                      <a:pPr algn="ctr" fontAlgn="base"/>
                      <a:r>
                        <a:rPr lang="en-US" sz="1400" b="1" dirty="0">
                          <a:solidFill>
                            <a:schemeClr val="tx1"/>
                          </a:solidFill>
                          <a:effectLst/>
                        </a:rPr>
                        <a:t>Man Hrs.: 6*3*8 = 144 (each Issue)</a:t>
                      </a:r>
                    </a:p>
                    <a:p>
                      <a:pPr algn="ctr" fontAlgn="base"/>
                      <a:r>
                        <a:rPr lang="en-US" sz="1400" b="1" dirty="0">
                          <a:solidFill>
                            <a:schemeClr val="tx1"/>
                          </a:solidFill>
                          <a:effectLst/>
                        </a:rPr>
                        <a:t>Note: Considering expert to solve </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graphicFrame>
        <p:nvGraphicFramePr>
          <p:cNvPr id="19" name="Table 18">
            <a:extLst>
              <a:ext uri="{FF2B5EF4-FFF2-40B4-BE49-F238E27FC236}">
                <a16:creationId xmlns:a16="http://schemas.microsoft.com/office/drawing/2014/main" id="{A41D95FD-0A10-A104-41BE-B000C90DB1FC}"/>
              </a:ext>
            </a:extLst>
          </p:cNvPr>
          <p:cNvGraphicFramePr>
            <a:graphicFrameLocks noGrp="1"/>
          </p:cNvGraphicFramePr>
          <p:nvPr>
            <p:extLst>
              <p:ext uri="{D42A27DB-BD31-4B8C-83A1-F6EECF244321}">
                <p14:modId xmlns:p14="http://schemas.microsoft.com/office/powerpoint/2010/main" val="872948029"/>
              </p:ext>
            </p:extLst>
          </p:nvPr>
        </p:nvGraphicFramePr>
        <p:xfrm>
          <a:off x="844550" y="4757684"/>
          <a:ext cx="10502898" cy="1538885"/>
        </p:xfrm>
        <a:graphic>
          <a:graphicData uri="http://schemas.openxmlformats.org/drawingml/2006/table">
            <a:tbl>
              <a:tblPr firstRow="1" bandRow="1">
                <a:tableStyleId>{5C22544A-7EE6-4342-B048-85BDC9FD1C3A}</a:tableStyleId>
              </a:tblPr>
              <a:tblGrid>
                <a:gridCol w="3500966">
                  <a:extLst>
                    <a:ext uri="{9D8B030D-6E8A-4147-A177-3AD203B41FA5}">
                      <a16:colId xmlns:a16="http://schemas.microsoft.com/office/drawing/2014/main" val="3599745467"/>
                    </a:ext>
                  </a:extLst>
                </a:gridCol>
                <a:gridCol w="3500966">
                  <a:extLst>
                    <a:ext uri="{9D8B030D-6E8A-4147-A177-3AD203B41FA5}">
                      <a16:colId xmlns:a16="http://schemas.microsoft.com/office/drawing/2014/main" val="1654175992"/>
                    </a:ext>
                  </a:extLst>
                </a:gridCol>
                <a:gridCol w="3500966">
                  <a:extLst>
                    <a:ext uri="{9D8B030D-6E8A-4147-A177-3AD203B41FA5}">
                      <a16:colId xmlns:a16="http://schemas.microsoft.com/office/drawing/2014/main" val="2018155653"/>
                    </a:ext>
                  </a:extLst>
                </a:gridCol>
              </a:tblGrid>
              <a:tr h="1538885">
                <a:tc>
                  <a:txBody>
                    <a:bodyPr/>
                    <a:lstStyle/>
                    <a:p>
                      <a:pPr algn="ctr" fontAlgn="base"/>
                      <a:r>
                        <a:rPr lang="en-US" sz="2000" b="1" dirty="0">
                          <a:solidFill>
                            <a:schemeClr val="tx1"/>
                          </a:solidFill>
                          <a:effectLst/>
                          <a:latin typeface="+mn-lt"/>
                        </a:rPr>
                        <a:t>Complexity Handling</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Handle complex data and patterns with ease</a:t>
                      </a:r>
                    </a:p>
                    <a:p>
                      <a:pPr algn="ctr" fontAlgn="base"/>
                      <a:r>
                        <a:rPr lang="en-US" sz="1400" b="1" dirty="0">
                          <a:solidFill>
                            <a:schemeClr val="tx1"/>
                          </a:solidFill>
                          <a:effectLst/>
                        </a:rPr>
                        <a:t>Days: 0.5</a:t>
                      </a:r>
                    </a:p>
                    <a:p>
                      <a:pPr algn="ctr" fontAlgn="base"/>
                      <a:r>
                        <a:rPr lang="en-US" sz="1400" b="1" dirty="0">
                          <a:solidFill>
                            <a:schemeClr val="tx1"/>
                          </a:solidFill>
                          <a:effectLst/>
                        </a:rPr>
                        <a:t>Man Hrs. : 0.5*8 = 4</a:t>
                      </a:r>
                    </a:p>
                  </a:txBody>
                  <a:tcPr marL="39921" marR="39921" marT="19960" marB="19960" anchor="ctr">
                    <a:solidFill>
                      <a:schemeClr val="accent1">
                        <a:lumMod val="40000"/>
                        <a:lumOff val="60000"/>
                      </a:schemeClr>
                    </a:solidFill>
                  </a:tcPr>
                </a:tc>
                <a:tc>
                  <a:txBody>
                    <a:bodyPr/>
                    <a:lstStyle/>
                    <a:p>
                      <a:pPr algn="ctr" fontAlgn="base"/>
                      <a:r>
                        <a:rPr lang="en-US" sz="1400" b="0" dirty="0">
                          <a:solidFill>
                            <a:schemeClr val="tx1"/>
                          </a:solidFill>
                          <a:effectLst/>
                        </a:rPr>
                        <a:t>Struggle with complex or unstructured data, requires an expert</a:t>
                      </a:r>
                    </a:p>
                    <a:p>
                      <a:pPr algn="ctr" fontAlgn="base"/>
                      <a:r>
                        <a:rPr lang="en-US" sz="1400" b="1" dirty="0">
                          <a:solidFill>
                            <a:schemeClr val="tx1"/>
                          </a:solidFill>
                          <a:effectLst/>
                        </a:rPr>
                        <a:t>Days: 8-10 (include experts)</a:t>
                      </a:r>
                    </a:p>
                    <a:p>
                      <a:pPr algn="ctr" fontAlgn="base"/>
                      <a:r>
                        <a:rPr lang="en-US" sz="1400" b="1" dirty="0">
                          <a:solidFill>
                            <a:schemeClr val="tx1"/>
                          </a:solidFill>
                          <a:effectLst/>
                        </a:rPr>
                        <a:t>No. of member: 2</a:t>
                      </a:r>
                    </a:p>
                    <a:p>
                      <a:pPr algn="ctr" fontAlgn="base"/>
                      <a:r>
                        <a:rPr lang="en-US" sz="1400" b="1">
                          <a:solidFill>
                            <a:schemeClr val="tx1"/>
                          </a:solidFill>
                          <a:effectLst/>
                        </a:rPr>
                        <a:t>Man Hrs</a:t>
                      </a:r>
                      <a:r>
                        <a:rPr lang="en-US" sz="1400" b="1" dirty="0">
                          <a:solidFill>
                            <a:schemeClr val="tx1"/>
                          </a:solidFill>
                          <a:effectLst/>
                        </a:rPr>
                        <a:t>.: 10*2*8 = 160 (each Issue)</a:t>
                      </a:r>
                    </a:p>
                  </a:txBody>
                  <a:tcPr marL="39921" marR="39921" marT="19960" marB="19960" anchor="ctr">
                    <a:solidFill>
                      <a:schemeClr val="accent1">
                        <a:lumMod val="40000"/>
                        <a:lumOff val="60000"/>
                      </a:schemeClr>
                    </a:solidFill>
                  </a:tcPr>
                </a:tc>
                <a:extLst>
                  <a:ext uri="{0D108BD9-81ED-4DB2-BD59-A6C34878D82A}">
                    <a16:rowId xmlns:a16="http://schemas.microsoft.com/office/drawing/2014/main" val="724389442"/>
                  </a:ext>
                </a:extLst>
              </a:tr>
            </a:tbl>
          </a:graphicData>
        </a:graphic>
      </p:graphicFrame>
    </p:spTree>
    <p:extLst>
      <p:ext uri="{BB962C8B-B14F-4D97-AF65-F5344CB8AC3E}">
        <p14:creationId xmlns:p14="http://schemas.microsoft.com/office/powerpoint/2010/main" val="346096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anim calcmode="lin" valueType="num">
                                      <p:cBhvr>
                                        <p:cTn id="29" dur="500" fill="hold"/>
                                        <p:tgtEl>
                                          <p:spTgt spid="16"/>
                                        </p:tgtEl>
                                        <p:attrNameLst>
                                          <p:attrName>ppt_x</p:attrName>
                                        </p:attrNameLst>
                                      </p:cBhvr>
                                      <p:tavLst>
                                        <p:tav tm="0">
                                          <p:val>
                                            <p:strVal val="#ppt_x"/>
                                          </p:val>
                                        </p:tav>
                                        <p:tav tm="100000">
                                          <p:val>
                                            <p:strVal val="#ppt_x"/>
                                          </p:val>
                                        </p:tav>
                                      </p:tavLst>
                                    </p:anim>
                                    <p:anim calcmode="lin" valueType="num">
                                      <p:cBhvr>
                                        <p:cTn id="30"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anim calcmode="lin" valueType="num">
                                      <p:cBhvr>
                                        <p:cTn id="36" dur="500" fill="hold"/>
                                        <p:tgtEl>
                                          <p:spTgt spid="19"/>
                                        </p:tgtEl>
                                        <p:attrNameLst>
                                          <p:attrName>ppt_x</p:attrName>
                                        </p:attrNameLst>
                                      </p:cBhvr>
                                      <p:tavLst>
                                        <p:tav tm="0">
                                          <p:val>
                                            <p:strVal val="#ppt_x"/>
                                          </p:val>
                                        </p:tav>
                                        <p:tav tm="100000">
                                          <p:val>
                                            <p:strVal val="#ppt_x"/>
                                          </p:val>
                                        </p:tav>
                                      </p:tavLst>
                                    </p:anim>
                                    <p:anim calcmode="lin" valueType="num">
                                      <p:cBhvr>
                                        <p:cTn id="37"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777120" y="43959"/>
            <a:ext cx="10956851" cy="926198"/>
          </a:xfrm>
        </p:spPr>
        <p:txBody>
          <a:bodyPr/>
          <a:lstStyle/>
          <a:p>
            <a:r>
              <a:rPr lang="en-US" dirty="0"/>
              <a:t>Future Scope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sp>
        <p:nvSpPr>
          <p:cNvPr id="5" name="Text Placeholder 4">
            <a:extLst>
              <a:ext uri="{FF2B5EF4-FFF2-40B4-BE49-F238E27FC236}">
                <a16:creationId xmlns:a16="http://schemas.microsoft.com/office/drawing/2014/main" id="{8B92023A-BA44-9DA9-BAC8-53F1D16522DD}"/>
              </a:ext>
            </a:extLst>
          </p:cNvPr>
          <p:cNvSpPr txBox="1">
            <a:spLocks/>
          </p:cNvSpPr>
          <p:nvPr/>
        </p:nvSpPr>
        <p:spPr>
          <a:xfrm>
            <a:off x="791407" y="967917"/>
            <a:ext cx="10928276" cy="4922165"/>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sz="2000" b="0" i="0" dirty="0">
                <a:solidFill>
                  <a:srgbClr val="374151"/>
                </a:solidFill>
                <a:effectLst/>
                <a:latin typeface="+mn-lt"/>
              </a:rPr>
              <a:t>Users can access in different modes: as a customer, developer, or member of the L3 team.</a:t>
            </a:r>
            <a:endParaRPr lang="en-US" sz="2000" dirty="0">
              <a:solidFill>
                <a:srgbClr val="172B4D"/>
              </a:solidFill>
              <a:latin typeface="+mn-lt"/>
            </a:endParaRPr>
          </a:p>
          <a:p>
            <a:endParaRPr lang="en-US" sz="2000" b="0" i="0" dirty="0">
              <a:solidFill>
                <a:srgbClr val="374151"/>
              </a:solidFill>
              <a:effectLst/>
              <a:latin typeface="+mn-lt"/>
            </a:endParaRPr>
          </a:p>
          <a:p>
            <a:r>
              <a:rPr lang="en-US" sz="2000" dirty="0">
                <a:solidFill>
                  <a:srgbClr val="374151"/>
                </a:solidFill>
              </a:rPr>
              <a:t>Customers to analyze diagnostics without uploading anything.</a:t>
            </a:r>
            <a:endParaRPr lang="en-US" sz="2000" dirty="0">
              <a:solidFill>
                <a:srgbClr val="172B4D"/>
              </a:solidFill>
            </a:endParaRPr>
          </a:p>
          <a:p>
            <a:endParaRPr lang="en-US" sz="2000" dirty="0">
              <a:solidFill>
                <a:srgbClr val="374151"/>
              </a:solidFill>
              <a:latin typeface="+mn-lt"/>
            </a:endParaRPr>
          </a:p>
          <a:p>
            <a:r>
              <a:rPr lang="en-US" sz="2000" dirty="0">
                <a:solidFill>
                  <a:srgbClr val="374151"/>
                </a:solidFill>
                <a:latin typeface="+mn-lt"/>
              </a:rPr>
              <a:t>A</a:t>
            </a:r>
            <a:r>
              <a:rPr lang="en-US" sz="2000" b="0" i="0" dirty="0">
                <a:solidFill>
                  <a:srgbClr val="374151"/>
                </a:solidFill>
                <a:effectLst/>
                <a:latin typeface="+mn-lt"/>
              </a:rPr>
              <a:t>utomatically troubleshoot certain environment issues without human intervention.</a:t>
            </a:r>
            <a:endParaRPr lang="en-US" sz="2000" dirty="0">
              <a:solidFill>
                <a:srgbClr val="172B4D"/>
              </a:solidFill>
              <a:latin typeface="+mn-lt"/>
            </a:endParaRPr>
          </a:p>
          <a:p>
            <a:endParaRPr lang="en-US" sz="2000" b="0" i="0" dirty="0">
              <a:solidFill>
                <a:srgbClr val="374151"/>
              </a:solidFill>
              <a:effectLst/>
              <a:latin typeface="+mn-lt"/>
            </a:endParaRPr>
          </a:p>
          <a:p>
            <a:r>
              <a:rPr lang="en-US" sz="2000" b="0" i="0" dirty="0">
                <a:solidFill>
                  <a:srgbClr val="374151"/>
                </a:solidFill>
                <a:effectLst/>
                <a:latin typeface="+mn-lt"/>
              </a:rPr>
              <a:t>Tool can automatically update team with diagnostics if provided steps don't work.</a:t>
            </a:r>
          </a:p>
          <a:p>
            <a:endParaRPr lang="en-US" sz="2000" b="0" i="0" dirty="0">
              <a:solidFill>
                <a:srgbClr val="374151"/>
              </a:solidFill>
              <a:effectLst/>
              <a:latin typeface="+mn-lt"/>
            </a:endParaRPr>
          </a:p>
          <a:p>
            <a:r>
              <a:rPr lang="en-US" sz="2000" b="0" i="0" dirty="0">
                <a:solidFill>
                  <a:srgbClr val="374151"/>
                </a:solidFill>
                <a:effectLst/>
                <a:latin typeface="+mn-lt"/>
              </a:rPr>
              <a:t>Increase solution's confidence level after resolving issue</a:t>
            </a:r>
          </a:p>
          <a:p>
            <a:endParaRPr lang="en-US" sz="2000" b="0" i="0" dirty="0">
              <a:solidFill>
                <a:srgbClr val="374151"/>
              </a:solidFill>
              <a:effectLst/>
              <a:latin typeface="+mn-lt"/>
            </a:endParaRPr>
          </a:p>
          <a:p>
            <a:r>
              <a:rPr lang="en-US" sz="2000" b="0" i="0" dirty="0">
                <a:solidFill>
                  <a:srgbClr val="374151"/>
                </a:solidFill>
                <a:effectLst/>
                <a:latin typeface="+mn-lt"/>
              </a:rPr>
              <a:t>An automated process is in place for preparing, adding, or updating error lists. </a:t>
            </a:r>
          </a:p>
          <a:p>
            <a:endParaRPr lang="en-US" sz="2000" b="0" i="0" dirty="0">
              <a:solidFill>
                <a:srgbClr val="374151"/>
              </a:solidFill>
              <a:effectLst/>
              <a:latin typeface="+mn-lt"/>
            </a:endParaRPr>
          </a:p>
          <a:p>
            <a:r>
              <a:rPr lang="en-US" sz="2000" b="0" i="0" dirty="0">
                <a:solidFill>
                  <a:srgbClr val="374151"/>
                </a:solidFill>
                <a:effectLst/>
                <a:latin typeface="+mn-lt"/>
              </a:rPr>
              <a:t>Make each component a microservice for use in future tools.</a:t>
            </a:r>
          </a:p>
          <a:p>
            <a:endParaRPr lang="en-US" sz="2000" b="0" i="0" dirty="0">
              <a:solidFill>
                <a:srgbClr val="374151"/>
              </a:solidFill>
              <a:effectLst/>
              <a:latin typeface="+mn-lt"/>
            </a:endParaRPr>
          </a:p>
          <a:p>
            <a:r>
              <a:rPr lang="en-US" sz="2000" b="0" i="0" dirty="0">
                <a:solidFill>
                  <a:srgbClr val="374151"/>
                </a:solidFill>
                <a:effectLst/>
                <a:latin typeface="+mn-lt"/>
              </a:rPr>
              <a:t>Create website deployment-ready with minimal desktop application dependency.</a:t>
            </a:r>
            <a:endParaRPr lang="en-US" sz="2000" dirty="0">
              <a:latin typeface="+mn-lt"/>
            </a:endParaRPr>
          </a:p>
          <a:p>
            <a:endParaRPr lang="en-US" sz="2000" b="0" i="0" dirty="0">
              <a:solidFill>
                <a:srgbClr val="172B4D"/>
              </a:solidFill>
              <a:effectLst/>
              <a:latin typeface="+mn-lt"/>
            </a:endParaRPr>
          </a:p>
        </p:txBody>
      </p:sp>
      <p:cxnSp>
        <p:nvCxnSpPr>
          <p:cNvPr id="6" name="Straight Connector 5">
            <a:extLst>
              <a:ext uri="{FF2B5EF4-FFF2-40B4-BE49-F238E27FC236}">
                <a16:creationId xmlns:a16="http://schemas.microsoft.com/office/drawing/2014/main" id="{64FC08A2-D273-621C-0ADA-105E9297395F}"/>
              </a:ext>
            </a:extLst>
          </p:cNvPr>
          <p:cNvCxnSpPr>
            <a:cxnSpLocks/>
          </p:cNvCxnSpPr>
          <p:nvPr/>
        </p:nvCxnSpPr>
        <p:spPr>
          <a:xfrm>
            <a:off x="777120" y="759768"/>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98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anim calcmode="lin" valueType="num">
                                      <p:cBhvr>
                                        <p:cTn id="1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anim calcmode="lin" valueType="num">
                                      <p:cBhvr>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anim calcmode="lin" valueType="num">
                                      <p:cBhvr>
                                        <p:cTn id="36"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anim calcmode="lin" valueType="num">
                                      <p:cBhvr>
                                        <p:cTn id="4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animEffect transition="in" filter="fade">
                                      <p:cBhvr>
                                        <p:cTn id="49" dur="500"/>
                                        <p:tgtEl>
                                          <p:spTgt spid="5">
                                            <p:txEl>
                                              <p:pRg st="10" end="10"/>
                                            </p:txEl>
                                          </p:spTgt>
                                        </p:tgtEl>
                                      </p:cBhvr>
                                    </p:animEffect>
                                    <p:anim calcmode="lin" valueType="num">
                                      <p:cBhvr>
                                        <p:cTn id="50"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12" end="12"/>
                                            </p:txEl>
                                          </p:spTgt>
                                        </p:tgtEl>
                                        <p:attrNameLst>
                                          <p:attrName>style.visibility</p:attrName>
                                        </p:attrNameLst>
                                      </p:cBhvr>
                                      <p:to>
                                        <p:strVal val="visible"/>
                                      </p:to>
                                    </p:set>
                                    <p:animEffect transition="in" filter="fade">
                                      <p:cBhvr>
                                        <p:cTn id="56" dur="500"/>
                                        <p:tgtEl>
                                          <p:spTgt spid="5">
                                            <p:txEl>
                                              <p:pRg st="12" end="12"/>
                                            </p:txEl>
                                          </p:spTgt>
                                        </p:tgtEl>
                                      </p:cBhvr>
                                    </p:animEffect>
                                    <p:anim calcmode="lin" valueType="num">
                                      <p:cBhvr>
                                        <p:cTn id="57"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
                                            <p:txEl>
                                              <p:pRg st="14" end="14"/>
                                            </p:txEl>
                                          </p:spTgt>
                                        </p:tgtEl>
                                        <p:attrNameLst>
                                          <p:attrName>style.visibility</p:attrName>
                                        </p:attrNameLst>
                                      </p:cBhvr>
                                      <p:to>
                                        <p:strVal val="visible"/>
                                      </p:to>
                                    </p:set>
                                    <p:animEffect transition="in" filter="fade">
                                      <p:cBhvr>
                                        <p:cTn id="63" dur="500"/>
                                        <p:tgtEl>
                                          <p:spTgt spid="5">
                                            <p:txEl>
                                              <p:pRg st="14" end="14"/>
                                            </p:txEl>
                                          </p:spTgt>
                                        </p:tgtEl>
                                      </p:cBhvr>
                                    </p:animEffect>
                                    <p:anim calcmode="lin" valueType="num">
                                      <p:cBhvr>
                                        <p:cTn id="64" dur="5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5">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826346" y="13290"/>
            <a:ext cx="10956851" cy="1325033"/>
          </a:xfrm>
        </p:spPr>
        <p:txBody>
          <a:bodyPr/>
          <a:lstStyle/>
          <a:p>
            <a:pPr>
              <a:lnSpc>
                <a:spcPts val="2000"/>
              </a:lnSpc>
            </a:pPr>
            <a:r>
              <a:rPr lang="en-US" dirty="0"/>
              <a:t>Prototype/Demo</a:t>
            </a:r>
            <a:br>
              <a:rPr lang="en-US" dirty="0">
                <a:latin typeface="+mn-lt"/>
              </a:rPr>
            </a:br>
            <a:br>
              <a:rPr lang="en-US" dirty="0">
                <a:latin typeface="+mn-lt"/>
              </a:rPr>
            </a:br>
            <a:r>
              <a:rPr lang="en-US" sz="2000" dirty="0">
                <a:latin typeface="+mn-lt"/>
              </a:rPr>
              <a:t>(Scenario 1: Customer Mode)</a:t>
            </a: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6" name="Straight Connector 5">
            <a:extLst>
              <a:ext uri="{FF2B5EF4-FFF2-40B4-BE49-F238E27FC236}">
                <a16:creationId xmlns:a16="http://schemas.microsoft.com/office/drawing/2014/main" id="{FAEB3D26-B052-3D6D-4942-506A9C698E5F}"/>
              </a:ext>
            </a:extLst>
          </p:cNvPr>
          <p:cNvCxnSpPr>
            <a:cxnSpLocks/>
          </p:cNvCxnSpPr>
          <p:nvPr/>
        </p:nvCxnSpPr>
        <p:spPr>
          <a:xfrm>
            <a:off x="860969" y="648256"/>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5" name="Scenario 1 - Customer Mode">
            <a:hlinkClick r:id="" action="ppaction://media"/>
            <a:extLst>
              <a:ext uri="{FF2B5EF4-FFF2-40B4-BE49-F238E27FC236}">
                <a16:creationId xmlns:a16="http://schemas.microsoft.com/office/drawing/2014/main" id="{B89429B6-7C09-4FBE-BD9A-E3AB78F729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6346" y="1126288"/>
            <a:ext cx="11217824" cy="5296814"/>
          </a:xfrm>
          <a:prstGeom prst="rect">
            <a:avLst/>
          </a:prstGeom>
        </p:spPr>
      </p:pic>
    </p:spTree>
    <p:extLst>
      <p:ext uri="{BB962C8B-B14F-4D97-AF65-F5344CB8AC3E}">
        <p14:creationId xmlns:p14="http://schemas.microsoft.com/office/powerpoint/2010/main" val="531635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4E65D5-AABB-C7DD-BFD4-EE9425975680}"/>
              </a:ext>
            </a:extLst>
          </p:cNvPr>
          <p:cNvSpPr>
            <a:spLocks noGrp="1"/>
          </p:cNvSpPr>
          <p:nvPr>
            <p:ph type="title"/>
          </p:nvPr>
        </p:nvSpPr>
        <p:spPr>
          <a:xfrm>
            <a:off x="691375" y="41494"/>
            <a:ext cx="10956851" cy="1325033"/>
          </a:xfrm>
        </p:spPr>
        <p:txBody>
          <a:bodyPr/>
          <a:lstStyle/>
          <a:p>
            <a:pPr>
              <a:lnSpc>
                <a:spcPts val="2000"/>
              </a:lnSpc>
            </a:pPr>
            <a:r>
              <a:rPr lang="en-US" sz="3200" dirty="0"/>
              <a:t>Prototype/Demo</a:t>
            </a:r>
            <a:br>
              <a:rPr lang="en-US" sz="3200" dirty="0"/>
            </a:br>
            <a:br>
              <a:rPr lang="en-US" dirty="0">
                <a:latin typeface="+mn-lt"/>
              </a:rPr>
            </a:br>
            <a:r>
              <a:rPr lang="en-US" sz="2000" dirty="0">
                <a:latin typeface="+mn-lt"/>
              </a:rPr>
              <a:t>(Scenario 2: L3 Team Mode)</a:t>
            </a:r>
            <a:endParaRPr lang="en-US" dirty="0">
              <a:latin typeface="+mn-lt"/>
            </a:endParaRPr>
          </a:p>
        </p:txBody>
      </p:sp>
      <p:sp>
        <p:nvSpPr>
          <p:cNvPr id="4" name="Footer Placeholder 3">
            <a:extLst>
              <a:ext uri="{FF2B5EF4-FFF2-40B4-BE49-F238E27FC236}">
                <a16:creationId xmlns:a16="http://schemas.microsoft.com/office/drawing/2014/main" id="{DD88041E-DAB9-1F40-8CAE-1E890C8F228E}"/>
              </a:ext>
            </a:extLst>
          </p:cNvPr>
          <p:cNvSpPr>
            <a:spLocks noGrp="1"/>
          </p:cNvSpPr>
          <p:nvPr>
            <p:ph type="ftr" sz="quarter" idx="3"/>
          </p:nvPr>
        </p:nvSpPr>
        <p:spPr/>
        <p:txBody>
          <a:bodyPr/>
          <a:lstStyle/>
          <a:p>
            <a:r>
              <a:rPr lang="en-US"/>
              <a:t>NCR Confidential</a:t>
            </a:r>
          </a:p>
        </p:txBody>
      </p:sp>
      <p:cxnSp>
        <p:nvCxnSpPr>
          <p:cNvPr id="5" name="Straight Connector 4">
            <a:extLst>
              <a:ext uri="{FF2B5EF4-FFF2-40B4-BE49-F238E27FC236}">
                <a16:creationId xmlns:a16="http://schemas.microsoft.com/office/drawing/2014/main" id="{88E5CF59-A964-8F12-3693-089284CBB9EB}"/>
              </a:ext>
            </a:extLst>
          </p:cNvPr>
          <p:cNvCxnSpPr>
            <a:cxnSpLocks/>
          </p:cNvCxnSpPr>
          <p:nvPr/>
        </p:nvCxnSpPr>
        <p:spPr>
          <a:xfrm>
            <a:off x="691375" y="614801"/>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6" name="Scenario 2 - L3 Team Mode">
            <a:hlinkClick r:id="" action="ppaction://media"/>
            <a:extLst>
              <a:ext uri="{FF2B5EF4-FFF2-40B4-BE49-F238E27FC236}">
                <a16:creationId xmlns:a16="http://schemas.microsoft.com/office/drawing/2014/main" id="{F52DABF1-00E8-3EEA-9185-6FA982A4BB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1375" y="1149584"/>
            <a:ext cx="11184673" cy="5283308"/>
          </a:xfrm>
          <a:prstGeom prst="rect">
            <a:avLst/>
          </a:prstGeom>
        </p:spPr>
      </p:pic>
    </p:spTree>
    <p:extLst>
      <p:ext uri="{BB962C8B-B14F-4D97-AF65-F5344CB8AC3E}">
        <p14:creationId xmlns:p14="http://schemas.microsoft.com/office/powerpoint/2010/main" val="121465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08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6"/>
                </p:tgtEl>
              </p:cMediaNode>
            </p:video>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A94A0-80A6-02AF-5D6D-F66438CA71E6}"/>
              </a:ext>
            </a:extLst>
          </p:cNvPr>
          <p:cNvSpPr>
            <a:spLocks noGrp="1"/>
          </p:cNvSpPr>
          <p:nvPr>
            <p:ph type="title"/>
          </p:nvPr>
        </p:nvSpPr>
        <p:spPr>
          <a:xfrm>
            <a:off x="3645131" y="0"/>
            <a:ext cx="10956851" cy="1325033"/>
          </a:xfrm>
        </p:spPr>
        <p:txBody>
          <a:bodyPr>
            <a:normAutofit/>
          </a:bodyPr>
          <a:lstStyle/>
          <a:p>
            <a:r>
              <a:rPr lang="en-US" sz="3200" dirty="0"/>
              <a:t>Team Members</a:t>
            </a:r>
          </a:p>
        </p:txBody>
      </p:sp>
      <p:sp>
        <p:nvSpPr>
          <p:cNvPr id="4" name="Footer Placeholder 3">
            <a:extLst>
              <a:ext uri="{FF2B5EF4-FFF2-40B4-BE49-F238E27FC236}">
                <a16:creationId xmlns:a16="http://schemas.microsoft.com/office/drawing/2014/main" id="{3A2B869C-4DF9-0218-2E02-5C667EB77778}"/>
              </a:ext>
            </a:extLst>
          </p:cNvPr>
          <p:cNvSpPr>
            <a:spLocks noGrp="1"/>
          </p:cNvSpPr>
          <p:nvPr>
            <p:ph type="ftr" sz="quarter" idx="3"/>
          </p:nvPr>
        </p:nvSpPr>
        <p:spPr/>
        <p:txBody>
          <a:bodyPr/>
          <a:lstStyle/>
          <a:p>
            <a:r>
              <a:rPr lang="en-US"/>
              <a:t>NCR Confidential</a:t>
            </a:r>
          </a:p>
        </p:txBody>
      </p:sp>
      <p:pic>
        <p:nvPicPr>
          <p:cNvPr id="6" name="Picture 5" descr="A person smiling for the camera&#10;&#10;Description automatically generated with medium confidence">
            <a:extLst>
              <a:ext uri="{FF2B5EF4-FFF2-40B4-BE49-F238E27FC236}">
                <a16:creationId xmlns:a16="http://schemas.microsoft.com/office/drawing/2014/main" id="{89423A0C-D5B5-1D1D-5D3D-8D28CEC97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6901" y="390293"/>
            <a:ext cx="1736656" cy="2776653"/>
          </a:xfrm>
          <a:prstGeom prst="rect">
            <a:avLst/>
          </a:prstGeom>
        </p:spPr>
      </p:pic>
      <p:pic>
        <p:nvPicPr>
          <p:cNvPr id="7" name="Picture 6" descr="A person smiling for the camera&#10;&#10;Description automatically generated with medium confidence">
            <a:extLst>
              <a:ext uri="{FF2B5EF4-FFF2-40B4-BE49-F238E27FC236}">
                <a16:creationId xmlns:a16="http://schemas.microsoft.com/office/drawing/2014/main" id="{3996924E-8079-E011-F3B6-B40E10F21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81" y="390293"/>
            <a:ext cx="1736656" cy="2776653"/>
          </a:xfrm>
          <a:prstGeom prst="rect">
            <a:avLst/>
          </a:prstGeom>
        </p:spPr>
      </p:pic>
      <p:pic>
        <p:nvPicPr>
          <p:cNvPr id="9" name="Picture 8" descr="A person smiling for the camera&#10;&#10;Description automatically generated with medium confidence">
            <a:extLst>
              <a:ext uri="{FF2B5EF4-FFF2-40B4-BE49-F238E27FC236}">
                <a16:creationId xmlns:a16="http://schemas.microsoft.com/office/drawing/2014/main" id="{F6FE6686-B9A1-A5EF-4334-DAC3729F2E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080" y="3429000"/>
            <a:ext cx="1736656" cy="2748777"/>
          </a:xfrm>
          <a:prstGeom prst="rect">
            <a:avLst/>
          </a:prstGeom>
        </p:spPr>
      </p:pic>
      <p:pic>
        <p:nvPicPr>
          <p:cNvPr id="11" name="Picture 10" descr="A person wearing glasses&#10;&#10;Description automatically generated with medium confidence">
            <a:extLst>
              <a:ext uri="{FF2B5EF4-FFF2-40B4-BE49-F238E27FC236}">
                <a16:creationId xmlns:a16="http://schemas.microsoft.com/office/drawing/2014/main" id="{412AEE5B-B50F-C64B-CB8F-9C5BBBC9A9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6902" y="3428999"/>
            <a:ext cx="1736656" cy="2748778"/>
          </a:xfrm>
          <a:prstGeom prst="rect">
            <a:avLst/>
          </a:prstGeom>
        </p:spPr>
      </p:pic>
      <p:sp>
        <p:nvSpPr>
          <p:cNvPr id="12" name="Text Placeholder 4">
            <a:extLst>
              <a:ext uri="{FF2B5EF4-FFF2-40B4-BE49-F238E27FC236}">
                <a16:creationId xmlns:a16="http://schemas.microsoft.com/office/drawing/2014/main" id="{21D0A8A4-2835-1BA5-4CB7-A6ED7C687BD3}"/>
              </a:ext>
            </a:extLst>
          </p:cNvPr>
          <p:cNvSpPr txBox="1">
            <a:spLocks/>
          </p:cNvSpPr>
          <p:nvPr/>
        </p:nvSpPr>
        <p:spPr>
          <a:xfrm>
            <a:off x="2572736" y="1227323"/>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kumimoji="0" lang="en-US" altLang="en-US" sz="2400" i="0" u="none" strike="noStrike" cap="none" normalizeH="0" baseline="0" dirty="0">
                <a:ln>
                  <a:noFill/>
                </a:ln>
                <a:solidFill>
                  <a:schemeClr val="accent1"/>
                </a:solidFill>
                <a:effectLst/>
                <a:latin typeface="+mn-lt"/>
              </a:rPr>
              <a:t>Divyansh Srivastava</a:t>
            </a: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a:t>
            </a:r>
          </a:p>
        </p:txBody>
      </p:sp>
      <p:sp>
        <p:nvSpPr>
          <p:cNvPr id="13" name="Text Placeholder 4">
            <a:extLst>
              <a:ext uri="{FF2B5EF4-FFF2-40B4-BE49-F238E27FC236}">
                <a16:creationId xmlns:a16="http://schemas.microsoft.com/office/drawing/2014/main" id="{491B9713-7E64-632C-5BA4-8CB8911DFF55}"/>
              </a:ext>
            </a:extLst>
          </p:cNvPr>
          <p:cNvSpPr txBox="1">
            <a:spLocks/>
          </p:cNvSpPr>
          <p:nvPr/>
        </p:nvSpPr>
        <p:spPr>
          <a:xfrm>
            <a:off x="9123557" y="1135324"/>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Kalyan Reddi</a:t>
            </a:r>
            <a:r>
              <a:rPr kumimoji="0" lang="en-US" altLang="en-US" sz="2400" i="0" u="none" strike="noStrike" cap="none" normalizeH="0" baseline="0" dirty="0">
                <a:ln>
                  <a:noFill/>
                </a:ln>
                <a:solidFill>
                  <a:schemeClr val="accent1"/>
                </a:solidFill>
                <a:effectLst/>
                <a:latin typeface="+mn-lt"/>
              </a:rPr>
              <a:t> Maddireddi</a:t>
            </a:r>
          </a:p>
          <a:p>
            <a:endParaRPr kumimoji="0" lang="en-US" altLang="en-US" sz="2400" i="0" u="none" strike="noStrike" cap="none" normalizeH="0" baseline="0" dirty="0">
              <a:ln>
                <a:noFill/>
              </a:ln>
              <a:solidFill>
                <a:schemeClr val="accent1"/>
              </a:solidFill>
              <a:effectLst/>
              <a:latin typeface="+mn-lt"/>
            </a:endParaRPr>
          </a:p>
          <a:p>
            <a:pPr marL="0" indent="0">
              <a:buNone/>
            </a:pPr>
            <a:r>
              <a:rPr lang="en-US" altLang="en-US" sz="2400" dirty="0">
                <a:solidFill>
                  <a:schemeClr val="accent1"/>
                </a:solidFill>
                <a:latin typeface="+mn-lt"/>
              </a:rPr>
              <a:t>PS Engineering Manager</a:t>
            </a:r>
            <a:endParaRPr kumimoji="0" lang="en-US" altLang="en-US" sz="2400" i="0" u="none" strike="noStrike" cap="none" normalizeH="0" baseline="0" dirty="0">
              <a:ln>
                <a:noFill/>
              </a:ln>
              <a:solidFill>
                <a:schemeClr val="accent1"/>
              </a:solidFill>
              <a:effectLst/>
              <a:latin typeface="+mn-lt"/>
            </a:endParaRPr>
          </a:p>
        </p:txBody>
      </p:sp>
      <p:sp>
        <p:nvSpPr>
          <p:cNvPr id="14" name="Text Placeholder 4">
            <a:extLst>
              <a:ext uri="{FF2B5EF4-FFF2-40B4-BE49-F238E27FC236}">
                <a16:creationId xmlns:a16="http://schemas.microsoft.com/office/drawing/2014/main" id="{03399010-E537-51AF-C5FC-D67B9302EDD6}"/>
              </a:ext>
            </a:extLst>
          </p:cNvPr>
          <p:cNvSpPr txBox="1">
            <a:spLocks/>
          </p:cNvSpPr>
          <p:nvPr/>
        </p:nvSpPr>
        <p:spPr>
          <a:xfrm>
            <a:off x="9123556" y="3911977"/>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Seshi Bhargavi Reddy Demada</a:t>
            </a:r>
            <a:endParaRPr kumimoji="0" lang="en-US" altLang="en-US" sz="2400" i="0" u="none" strike="noStrike" cap="none" normalizeH="0" baseline="0" dirty="0">
              <a:ln>
                <a:noFill/>
              </a:ln>
              <a:solidFill>
                <a:schemeClr val="accent1"/>
              </a:solidFill>
              <a:effectLst/>
              <a:latin typeface="+mn-lt"/>
            </a:endParaRPr>
          </a:p>
          <a:p>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PS Engineer III</a:t>
            </a:r>
          </a:p>
        </p:txBody>
      </p:sp>
      <p:sp>
        <p:nvSpPr>
          <p:cNvPr id="15" name="Text Placeholder 4">
            <a:extLst>
              <a:ext uri="{FF2B5EF4-FFF2-40B4-BE49-F238E27FC236}">
                <a16:creationId xmlns:a16="http://schemas.microsoft.com/office/drawing/2014/main" id="{8F5DF816-4E05-FCF1-269C-7ACDD8CCC02B}"/>
              </a:ext>
            </a:extLst>
          </p:cNvPr>
          <p:cNvSpPr txBox="1">
            <a:spLocks/>
          </p:cNvSpPr>
          <p:nvPr/>
        </p:nvSpPr>
        <p:spPr>
          <a:xfrm>
            <a:off x="2572736" y="3929391"/>
            <a:ext cx="2629210" cy="20706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buNone/>
            </a:pPr>
            <a:r>
              <a:rPr lang="en-US" altLang="en-US" sz="2400" dirty="0">
                <a:solidFill>
                  <a:schemeClr val="accent1"/>
                </a:solidFill>
                <a:latin typeface="+mn-lt"/>
              </a:rPr>
              <a:t>Mithilesh Kumar Devaki</a:t>
            </a:r>
            <a:endParaRPr kumimoji="0" lang="en-US" altLang="en-US" sz="2400" i="0" u="none" strike="noStrike" cap="none" normalizeH="0" baseline="0" dirty="0">
              <a:ln>
                <a:noFill/>
              </a:ln>
              <a:solidFill>
                <a:schemeClr val="accent1"/>
              </a:solidFill>
              <a:effectLst/>
              <a:latin typeface="+mn-lt"/>
            </a:endParaRPr>
          </a:p>
          <a:p>
            <a:pPr marL="0" indent="0">
              <a:buNone/>
            </a:pPr>
            <a:endParaRPr kumimoji="0" lang="en-US" altLang="en-US" sz="2400" i="0" u="none" strike="noStrike" cap="none" normalizeH="0" baseline="0" dirty="0">
              <a:ln>
                <a:noFill/>
              </a:ln>
              <a:solidFill>
                <a:schemeClr val="accent1"/>
              </a:solidFill>
              <a:effectLst/>
              <a:latin typeface="+mn-lt"/>
            </a:endParaRPr>
          </a:p>
          <a:p>
            <a:pPr marL="0" indent="0">
              <a:buNone/>
            </a:pPr>
            <a:r>
              <a:rPr kumimoji="0" lang="en-US" altLang="en-US" sz="2400" i="0" u="none" strike="noStrike" cap="none" normalizeH="0" baseline="0" dirty="0">
                <a:ln>
                  <a:noFill/>
                </a:ln>
                <a:solidFill>
                  <a:schemeClr val="accent1"/>
                </a:solidFill>
                <a:effectLst/>
                <a:latin typeface="+mn-lt"/>
              </a:rPr>
              <a:t>GPS SCO Developer</a:t>
            </a:r>
          </a:p>
        </p:txBody>
      </p:sp>
      <p:cxnSp>
        <p:nvCxnSpPr>
          <p:cNvPr id="16" name="Straight Connector 15">
            <a:extLst>
              <a:ext uri="{FF2B5EF4-FFF2-40B4-BE49-F238E27FC236}">
                <a16:creationId xmlns:a16="http://schemas.microsoft.com/office/drawing/2014/main" id="{04039855-94FF-5E5B-7D6F-3D68265D0F34}"/>
              </a:ext>
            </a:extLst>
          </p:cNvPr>
          <p:cNvCxnSpPr>
            <a:cxnSpLocks/>
          </p:cNvCxnSpPr>
          <p:nvPr/>
        </p:nvCxnSpPr>
        <p:spPr>
          <a:xfrm>
            <a:off x="3724506" y="882430"/>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233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2" name="Text Placeholder 1">
            <a:extLst>
              <a:ext uri="{FF2B5EF4-FFF2-40B4-BE49-F238E27FC236}">
                <a16:creationId xmlns:a16="http://schemas.microsoft.com/office/drawing/2014/main" id="{ECB885A9-0A77-4196-9589-30504234E317}"/>
              </a:ext>
            </a:extLst>
          </p:cNvPr>
          <p:cNvSpPr>
            <a:spLocks noGrp="1"/>
          </p:cNvSpPr>
          <p:nvPr>
            <p:ph type="body" sz="quarter" idx="10"/>
          </p:nvPr>
        </p:nvSpPr>
        <p:spPr>
          <a:xfrm>
            <a:off x="0" y="1965869"/>
            <a:ext cx="10604256" cy="2168429"/>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pPr algn="ctr"/>
            <a:r>
              <a:rPr lang="en-US" sz="10000" dirty="0">
                <a:solidFill>
                  <a:schemeClr val="bg1"/>
                </a:solidFill>
                <a:latin typeface="Arial"/>
                <a:ea typeface="ＭＳ Ｐゴシック"/>
              </a:rPr>
              <a:t>THANK YOU</a:t>
            </a:r>
          </a:p>
        </p:txBody>
      </p:sp>
    </p:spTree>
    <p:extLst>
      <p:ext uri="{BB962C8B-B14F-4D97-AF65-F5344CB8AC3E}">
        <p14:creationId xmlns:p14="http://schemas.microsoft.com/office/powerpoint/2010/main" val="418446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03629" y="-65457"/>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b="1" dirty="0">
                <a:latin typeface="+mj-lt"/>
                <a:cs typeface="Times New Roman" panose="02020603050405020304" pitchFamily="18" charset="0"/>
              </a:rPr>
              <a:t>Index</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2</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03629" y="611733"/>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03629" y="710878"/>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Problem Statement</a:t>
            </a:r>
          </a:p>
          <a:p>
            <a:endParaRPr lang="en-US" dirty="0">
              <a:latin typeface="+mn-lt"/>
            </a:endParaRPr>
          </a:p>
          <a:p>
            <a:r>
              <a:rPr lang="en-US" dirty="0">
                <a:latin typeface="+mn-lt"/>
              </a:rPr>
              <a:t>Proposed Solution</a:t>
            </a:r>
          </a:p>
          <a:p>
            <a:endParaRPr lang="en-US" dirty="0">
              <a:latin typeface="+mn-lt"/>
            </a:endParaRPr>
          </a:p>
          <a:p>
            <a:r>
              <a:rPr lang="en-US" dirty="0">
                <a:latin typeface="+mn-lt"/>
              </a:rPr>
              <a:t>Current Process</a:t>
            </a:r>
          </a:p>
          <a:p>
            <a:endParaRPr lang="en-US" dirty="0">
              <a:latin typeface="+mn-lt"/>
            </a:endParaRPr>
          </a:p>
          <a:p>
            <a:r>
              <a:rPr lang="en-US" dirty="0">
                <a:latin typeface="+mn-lt"/>
              </a:rPr>
              <a:t>Using Our Solution</a:t>
            </a:r>
          </a:p>
          <a:p>
            <a:endParaRPr lang="en-US" dirty="0">
              <a:latin typeface="+mn-lt"/>
            </a:endParaRPr>
          </a:p>
          <a:p>
            <a:r>
              <a:rPr lang="en-US" dirty="0">
                <a:latin typeface="+mn-lt"/>
              </a:rPr>
              <a:t>Phase I – Deep Learning</a:t>
            </a:r>
          </a:p>
          <a:p>
            <a:endParaRPr lang="en-US" dirty="0">
              <a:latin typeface="+mn-lt"/>
            </a:endParaRPr>
          </a:p>
          <a:p>
            <a:r>
              <a:rPr lang="en-US" dirty="0">
                <a:latin typeface="+mn-lt"/>
              </a:rPr>
              <a:t>Phase II – NLP Algorithm</a:t>
            </a:r>
          </a:p>
          <a:p>
            <a:endParaRPr lang="en-US" dirty="0">
              <a:latin typeface="+mn-lt"/>
            </a:endParaRPr>
          </a:p>
          <a:p>
            <a:r>
              <a:rPr lang="en-US" dirty="0">
                <a:latin typeface="+mn-lt"/>
              </a:rPr>
              <a:t>Technology Stack</a:t>
            </a:r>
          </a:p>
          <a:p>
            <a:endParaRPr lang="en-US" dirty="0">
              <a:latin typeface="+mn-lt"/>
            </a:endParaRPr>
          </a:p>
          <a:p>
            <a:r>
              <a:rPr lang="en-US" dirty="0">
                <a:latin typeface="+mn-lt"/>
              </a:rPr>
              <a:t>A Matrix co-relation (With/Without Our Solution)</a:t>
            </a:r>
          </a:p>
          <a:p>
            <a:endParaRPr lang="en-US" dirty="0">
              <a:latin typeface="+mn-lt"/>
            </a:endParaRPr>
          </a:p>
          <a:p>
            <a:r>
              <a:rPr lang="en-US" dirty="0">
                <a:latin typeface="+mn-lt"/>
              </a:rPr>
              <a:t>Prototype/Demo</a:t>
            </a:r>
          </a:p>
          <a:p>
            <a:endParaRPr lang="en-US" dirty="0">
              <a:latin typeface="+mn-lt"/>
            </a:endParaRPr>
          </a:p>
          <a:p>
            <a:r>
              <a:rPr lang="en-US" dirty="0">
                <a:latin typeface="+mn-lt"/>
              </a:rPr>
              <a:t>Future Scope</a:t>
            </a:r>
          </a:p>
          <a:p>
            <a:endParaRPr lang="en-US" dirty="0">
              <a:latin typeface="+mn-lt"/>
            </a:endParaRPr>
          </a:p>
          <a:p>
            <a:r>
              <a:rPr lang="en-US">
                <a:latin typeface="+mn-lt"/>
              </a:rPr>
              <a:t>Team Members</a:t>
            </a:r>
            <a:endParaRPr lang="en-US" dirty="0">
              <a:latin typeface="+mn-lt"/>
            </a:endParaRPr>
          </a:p>
          <a:p>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957995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anim calcmode="lin" valueType="num">
                                      <p:cBhvr>
                                        <p:cTn id="1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500"/>
                                        <p:tgtEl>
                                          <p:spTgt spid="10">
                                            <p:txEl>
                                              <p:pRg st="2" end="2"/>
                                            </p:txEl>
                                          </p:spTgt>
                                        </p:tgtEl>
                                      </p:cBhvr>
                                    </p:animEffect>
                                    <p:anim calcmode="lin" valueType="num">
                                      <p:cBhvr>
                                        <p:cTn id="22"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anim calcmode="lin" valueType="num">
                                      <p:cBhvr>
                                        <p:cTn id="2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anim calcmode="lin" valueType="num">
                                      <p:cBhvr>
                                        <p:cTn id="36"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8" end="8"/>
                                            </p:txEl>
                                          </p:spTgt>
                                        </p:tgtEl>
                                        <p:attrNameLst>
                                          <p:attrName>style.visibility</p:attrName>
                                        </p:attrNameLst>
                                      </p:cBhvr>
                                      <p:to>
                                        <p:strVal val="visible"/>
                                      </p:to>
                                    </p:set>
                                    <p:animEffect transition="in" filter="fade">
                                      <p:cBhvr>
                                        <p:cTn id="42" dur="500"/>
                                        <p:tgtEl>
                                          <p:spTgt spid="10">
                                            <p:txEl>
                                              <p:pRg st="8" end="8"/>
                                            </p:txEl>
                                          </p:spTgt>
                                        </p:tgtEl>
                                      </p:cBhvr>
                                    </p:animEffect>
                                    <p:anim calcmode="lin" valueType="num">
                                      <p:cBhvr>
                                        <p:cTn id="43"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10" end="10"/>
                                            </p:txEl>
                                          </p:spTgt>
                                        </p:tgtEl>
                                        <p:attrNameLst>
                                          <p:attrName>style.visibility</p:attrName>
                                        </p:attrNameLst>
                                      </p:cBhvr>
                                      <p:to>
                                        <p:strVal val="visible"/>
                                      </p:to>
                                    </p:set>
                                    <p:animEffect transition="in" filter="fade">
                                      <p:cBhvr>
                                        <p:cTn id="49" dur="500"/>
                                        <p:tgtEl>
                                          <p:spTgt spid="10">
                                            <p:txEl>
                                              <p:pRg st="10" end="10"/>
                                            </p:txEl>
                                          </p:spTgt>
                                        </p:tgtEl>
                                      </p:cBhvr>
                                    </p:animEffect>
                                    <p:anim calcmode="lin" valueType="num">
                                      <p:cBhvr>
                                        <p:cTn id="50" dur="500" fill="hold"/>
                                        <p:tgtEl>
                                          <p:spTgt spid="10">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10">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
                                            <p:txEl>
                                              <p:pRg st="12" end="12"/>
                                            </p:txEl>
                                          </p:spTgt>
                                        </p:tgtEl>
                                        <p:attrNameLst>
                                          <p:attrName>style.visibility</p:attrName>
                                        </p:attrNameLst>
                                      </p:cBhvr>
                                      <p:to>
                                        <p:strVal val="visible"/>
                                      </p:to>
                                    </p:set>
                                    <p:animEffect transition="in" filter="fade">
                                      <p:cBhvr>
                                        <p:cTn id="56" dur="500"/>
                                        <p:tgtEl>
                                          <p:spTgt spid="10">
                                            <p:txEl>
                                              <p:pRg st="12" end="12"/>
                                            </p:txEl>
                                          </p:spTgt>
                                        </p:tgtEl>
                                      </p:cBhvr>
                                    </p:animEffect>
                                    <p:anim calcmode="lin" valueType="num">
                                      <p:cBhvr>
                                        <p:cTn id="57" dur="500" fill="hold"/>
                                        <p:tgtEl>
                                          <p:spTgt spid="10">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10">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
                                            <p:txEl>
                                              <p:pRg st="14" end="14"/>
                                            </p:txEl>
                                          </p:spTgt>
                                        </p:tgtEl>
                                        <p:attrNameLst>
                                          <p:attrName>style.visibility</p:attrName>
                                        </p:attrNameLst>
                                      </p:cBhvr>
                                      <p:to>
                                        <p:strVal val="visible"/>
                                      </p:to>
                                    </p:set>
                                    <p:animEffect transition="in" filter="fade">
                                      <p:cBhvr>
                                        <p:cTn id="63" dur="500"/>
                                        <p:tgtEl>
                                          <p:spTgt spid="10">
                                            <p:txEl>
                                              <p:pRg st="14" end="14"/>
                                            </p:txEl>
                                          </p:spTgt>
                                        </p:tgtEl>
                                      </p:cBhvr>
                                    </p:animEffect>
                                    <p:anim calcmode="lin" valueType="num">
                                      <p:cBhvr>
                                        <p:cTn id="64" dur="500" fill="hold"/>
                                        <p:tgtEl>
                                          <p:spTgt spid="10">
                                            <p:txEl>
                                              <p:pRg st="14" end="14"/>
                                            </p:txEl>
                                          </p:spTgt>
                                        </p:tgtEl>
                                        <p:attrNameLst>
                                          <p:attrName>ppt_x</p:attrName>
                                        </p:attrNameLst>
                                      </p:cBhvr>
                                      <p:tavLst>
                                        <p:tav tm="0">
                                          <p:val>
                                            <p:strVal val="#ppt_x"/>
                                          </p:val>
                                        </p:tav>
                                        <p:tav tm="100000">
                                          <p:val>
                                            <p:strVal val="#ppt_x"/>
                                          </p:val>
                                        </p:tav>
                                      </p:tavLst>
                                    </p:anim>
                                    <p:anim calcmode="lin" valueType="num">
                                      <p:cBhvr>
                                        <p:cTn id="65" dur="500" fill="hold"/>
                                        <p:tgtEl>
                                          <p:spTgt spid="10">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xEl>
                                              <p:pRg st="16" end="16"/>
                                            </p:txEl>
                                          </p:spTgt>
                                        </p:tgtEl>
                                        <p:attrNameLst>
                                          <p:attrName>style.visibility</p:attrName>
                                        </p:attrNameLst>
                                      </p:cBhvr>
                                      <p:to>
                                        <p:strVal val="visible"/>
                                      </p:to>
                                    </p:set>
                                    <p:animEffect transition="in" filter="fade">
                                      <p:cBhvr>
                                        <p:cTn id="70" dur="500"/>
                                        <p:tgtEl>
                                          <p:spTgt spid="10">
                                            <p:txEl>
                                              <p:pRg st="16" end="16"/>
                                            </p:txEl>
                                          </p:spTgt>
                                        </p:tgtEl>
                                      </p:cBhvr>
                                    </p:animEffect>
                                    <p:anim calcmode="lin" valueType="num">
                                      <p:cBhvr>
                                        <p:cTn id="71" dur="500" fill="hold"/>
                                        <p:tgtEl>
                                          <p:spTgt spid="10">
                                            <p:txEl>
                                              <p:pRg st="16" end="16"/>
                                            </p:txEl>
                                          </p:spTgt>
                                        </p:tgtEl>
                                        <p:attrNameLst>
                                          <p:attrName>ppt_x</p:attrName>
                                        </p:attrNameLst>
                                      </p:cBhvr>
                                      <p:tavLst>
                                        <p:tav tm="0">
                                          <p:val>
                                            <p:strVal val="#ppt_x"/>
                                          </p:val>
                                        </p:tav>
                                        <p:tav tm="100000">
                                          <p:val>
                                            <p:strVal val="#ppt_x"/>
                                          </p:val>
                                        </p:tav>
                                      </p:tavLst>
                                    </p:anim>
                                    <p:anim calcmode="lin" valueType="num">
                                      <p:cBhvr>
                                        <p:cTn id="72" dur="500" fill="hold"/>
                                        <p:tgtEl>
                                          <p:spTgt spid="10">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0">
                                            <p:txEl>
                                              <p:pRg st="18" end="18"/>
                                            </p:txEl>
                                          </p:spTgt>
                                        </p:tgtEl>
                                        <p:attrNameLst>
                                          <p:attrName>style.visibility</p:attrName>
                                        </p:attrNameLst>
                                      </p:cBhvr>
                                      <p:to>
                                        <p:strVal val="visible"/>
                                      </p:to>
                                    </p:set>
                                    <p:animEffect transition="in" filter="fade">
                                      <p:cBhvr>
                                        <p:cTn id="77" dur="500"/>
                                        <p:tgtEl>
                                          <p:spTgt spid="10">
                                            <p:txEl>
                                              <p:pRg st="18" end="18"/>
                                            </p:txEl>
                                          </p:spTgt>
                                        </p:tgtEl>
                                      </p:cBhvr>
                                    </p:animEffect>
                                    <p:anim calcmode="lin" valueType="num">
                                      <p:cBhvr>
                                        <p:cTn id="78" dur="500" fill="hold"/>
                                        <p:tgtEl>
                                          <p:spTgt spid="10">
                                            <p:txEl>
                                              <p:pRg st="18" end="18"/>
                                            </p:txEl>
                                          </p:spTgt>
                                        </p:tgtEl>
                                        <p:attrNameLst>
                                          <p:attrName>ppt_x</p:attrName>
                                        </p:attrNameLst>
                                      </p:cBhvr>
                                      <p:tavLst>
                                        <p:tav tm="0">
                                          <p:val>
                                            <p:strVal val="#ppt_x"/>
                                          </p:val>
                                        </p:tav>
                                        <p:tav tm="100000">
                                          <p:val>
                                            <p:strVal val="#ppt_x"/>
                                          </p:val>
                                        </p:tav>
                                      </p:tavLst>
                                    </p:anim>
                                    <p:anim calcmode="lin" valueType="num">
                                      <p:cBhvr>
                                        <p:cTn id="79" dur="500" fill="hold"/>
                                        <p:tgtEl>
                                          <p:spTgt spid="10">
                                            <p:txEl>
                                              <p:pRg st="18" end="18"/>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xEl>
                                              <p:pRg st="20" end="20"/>
                                            </p:txEl>
                                          </p:spTgt>
                                        </p:tgtEl>
                                        <p:attrNameLst>
                                          <p:attrName>style.visibility</p:attrName>
                                        </p:attrNameLst>
                                      </p:cBhvr>
                                      <p:to>
                                        <p:strVal val="visible"/>
                                      </p:to>
                                    </p:set>
                                    <p:animEffect transition="in" filter="fade">
                                      <p:cBhvr>
                                        <p:cTn id="84" dur="500"/>
                                        <p:tgtEl>
                                          <p:spTgt spid="10">
                                            <p:txEl>
                                              <p:pRg st="20" end="20"/>
                                            </p:txEl>
                                          </p:spTgt>
                                        </p:tgtEl>
                                      </p:cBhvr>
                                    </p:animEffect>
                                    <p:anim calcmode="lin" valueType="num">
                                      <p:cBhvr>
                                        <p:cTn id="85" dur="500" fill="hold"/>
                                        <p:tgtEl>
                                          <p:spTgt spid="10">
                                            <p:txEl>
                                              <p:pRg st="20" end="20"/>
                                            </p:txEl>
                                          </p:spTgt>
                                        </p:tgtEl>
                                        <p:attrNameLst>
                                          <p:attrName>ppt_x</p:attrName>
                                        </p:attrNameLst>
                                      </p:cBhvr>
                                      <p:tavLst>
                                        <p:tav tm="0">
                                          <p:val>
                                            <p:strVal val="#ppt_x"/>
                                          </p:val>
                                        </p:tav>
                                        <p:tav tm="100000">
                                          <p:val>
                                            <p:strVal val="#ppt_x"/>
                                          </p:val>
                                        </p:tav>
                                      </p:tavLst>
                                    </p:anim>
                                    <p:anim calcmode="lin" valueType="num">
                                      <p:cBhvr>
                                        <p:cTn id="86" dur="500" fill="hold"/>
                                        <p:tgtEl>
                                          <p:spTgt spid="10">
                                            <p:txEl>
                                              <p:pRg st="20" end="2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541763"/>
            <a:ext cx="10928276" cy="877358"/>
          </a:xfrm>
        </p:spPr>
        <p:txBody>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ea typeface="ＭＳ Ｐゴシック"/>
                <a:cs typeface="Times New Roman" panose="02020603050405020304" pitchFamily="18" charset="0"/>
              </a:rPr>
              <a:t>Problem Statement</a:t>
            </a:r>
            <a:endParaRPr lang="en-US"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3</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91408" y="124366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791408" y="1837493"/>
            <a:ext cx="10928276" cy="437858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sz="2000" dirty="0">
              <a:latin typeface="+mn-lt"/>
              <a:cs typeface="Times New Roman" panose="02020603050405020304" pitchFamily="18" charset="0"/>
            </a:endParaRPr>
          </a:p>
        </p:txBody>
      </p:sp>
      <p:sp>
        <p:nvSpPr>
          <p:cNvPr id="3" name="Text Placeholder 4">
            <a:extLst>
              <a:ext uri="{FF2B5EF4-FFF2-40B4-BE49-F238E27FC236}">
                <a16:creationId xmlns:a16="http://schemas.microsoft.com/office/drawing/2014/main" id="{9592DE56-1D4C-A7EC-DF66-2106CD77C621}"/>
              </a:ext>
            </a:extLst>
          </p:cNvPr>
          <p:cNvSpPr txBox="1">
            <a:spLocks/>
          </p:cNvSpPr>
          <p:nvPr/>
        </p:nvSpPr>
        <p:spPr>
          <a:xfrm>
            <a:off x="657984" y="1739371"/>
            <a:ext cx="10928276" cy="4971581"/>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latin typeface="+mn-lt"/>
              </a:rPr>
              <a:t>Log analysis is crucial for software development success.</a:t>
            </a:r>
          </a:p>
          <a:p>
            <a:pPr marL="0" indent="0">
              <a:buNone/>
            </a:pPr>
            <a:endParaRPr lang="en-US" dirty="0">
              <a:latin typeface="+mn-lt"/>
            </a:endParaRPr>
          </a:p>
          <a:p>
            <a:endParaRPr lang="en-US" dirty="0">
              <a:latin typeface="+mn-lt"/>
            </a:endParaRPr>
          </a:p>
          <a:p>
            <a:r>
              <a:rPr lang="en-US" dirty="0">
                <a:latin typeface="+mn-lt"/>
              </a:rPr>
              <a:t>Delays in providing solutions to customers are common.</a:t>
            </a:r>
          </a:p>
          <a:p>
            <a:endParaRPr lang="en-US" dirty="0">
              <a:latin typeface="+mn-lt"/>
            </a:endParaRPr>
          </a:p>
          <a:p>
            <a:endParaRPr lang="en-US" dirty="0">
              <a:latin typeface="+mn-lt"/>
            </a:endParaRPr>
          </a:p>
          <a:p>
            <a:r>
              <a:rPr lang="en-US" dirty="0">
                <a:latin typeface="+mn-lt"/>
              </a:rPr>
              <a:t> Redundant analysis of the problem, incorrect team assignment, and difficulty locating relevant resources are often major contributors to such delays.</a:t>
            </a:r>
          </a:p>
          <a:p>
            <a:endParaRPr lang="en-US" dirty="0">
              <a:latin typeface="+mn-lt"/>
            </a:endParaRPr>
          </a:p>
          <a:p>
            <a:endParaRPr lang="en-US" dirty="0">
              <a:latin typeface="+mn-lt"/>
            </a:endParaRPr>
          </a:p>
          <a:p>
            <a:endParaRPr lang="en-US" dirty="0">
              <a:latin typeface="+mn-lt"/>
            </a:endParaRPr>
          </a:p>
          <a:p>
            <a:r>
              <a:rPr lang="en-US" dirty="0">
                <a:latin typeface="+mn-lt"/>
              </a:rPr>
              <a:t>Delay harms customer satisfaction, raises support expenses, and risks damaging the company's image.</a:t>
            </a:r>
            <a:endParaRPr lang="en-IN" sz="1400" dirty="0">
              <a:latin typeface="+mn-lt"/>
            </a:endParaRPr>
          </a:p>
        </p:txBody>
      </p:sp>
    </p:spTree>
    <p:extLst>
      <p:ext uri="{BB962C8B-B14F-4D97-AF65-F5344CB8AC3E}">
        <p14:creationId xmlns:p14="http://schemas.microsoft.com/office/powerpoint/2010/main" val="24497436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anim calcmode="lin" valueType="num">
                                      <p:cBhvr>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anim calcmode="lin" valueType="num">
                                      <p:cBhvr>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anim calcmode="lin" valueType="num">
                                      <p:cBhvr>
                                        <p:cTn id="36"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271811"/>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Solution</a:t>
            </a:r>
            <a:endParaRPr lang="en-US" sz="320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4</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algn="just"/>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757046" y="93993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33AB2153-690F-48EC-952D-2063C51BB6BA}"/>
              </a:ext>
            </a:extLst>
          </p:cNvPr>
          <p:cNvSpPr txBox="1">
            <a:spLocks/>
          </p:cNvSpPr>
          <p:nvPr/>
        </p:nvSpPr>
        <p:spPr>
          <a:xfrm>
            <a:off x="258944" y="1135593"/>
            <a:ext cx="10928276" cy="2783850"/>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2800" dirty="0">
              <a:latin typeface="Times New Roman"/>
              <a:cs typeface="Arial"/>
            </a:endParaRPr>
          </a:p>
          <a:p>
            <a:pPr algn="just"/>
            <a:endParaRPr lang="en-US" sz="2800" dirty="0">
              <a:latin typeface="Times New Roman"/>
              <a:cs typeface="Arial"/>
            </a:endParaRPr>
          </a:p>
        </p:txBody>
      </p:sp>
      <p:sp>
        <p:nvSpPr>
          <p:cNvPr id="9" name="Text Placeholder 4">
            <a:extLst>
              <a:ext uri="{FF2B5EF4-FFF2-40B4-BE49-F238E27FC236}">
                <a16:creationId xmlns:a16="http://schemas.microsoft.com/office/drawing/2014/main" id="{F409A165-1800-4A0F-950A-31B13F4A9E4D}"/>
              </a:ext>
            </a:extLst>
          </p:cNvPr>
          <p:cNvSpPr txBox="1">
            <a:spLocks/>
          </p:cNvSpPr>
          <p:nvPr/>
        </p:nvSpPr>
        <p:spPr>
          <a:xfrm>
            <a:off x="757046" y="1230869"/>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DNAX is a tool that assists Customer &amp; NCR personnel by providing guidance.</a:t>
            </a:r>
          </a:p>
          <a:p>
            <a:endParaRPr lang="en-US" dirty="0"/>
          </a:p>
          <a:p>
            <a:r>
              <a:rPr lang="en-US" dirty="0"/>
              <a:t>Notifies customers &amp; NCR about NCR-related issues.</a:t>
            </a:r>
            <a:endParaRPr lang="en-US" dirty="0">
              <a:solidFill>
                <a:srgbClr val="374151"/>
              </a:solidFill>
              <a:latin typeface="+mn-lt"/>
            </a:endParaRPr>
          </a:p>
          <a:p>
            <a:endParaRPr lang="en-US" dirty="0">
              <a:solidFill>
                <a:srgbClr val="374151"/>
              </a:solidFill>
              <a:latin typeface="+mn-lt"/>
            </a:endParaRPr>
          </a:p>
          <a:p>
            <a:r>
              <a:rPr lang="en-US" dirty="0">
                <a:solidFill>
                  <a:srgbClr val="374151"/>
                </a:solidFill>
                <a:latin typeface="+mn-lt"/>
              </a:rPr>
              <a:t>Help organizations detect and resolve issues quickly and efficiently.</a:t>
            </a:r>
          </a:p>
          <a:p>
            <a:endParaRPr lang="en-US" dirty="0">
              <a:solidFill>
                <a:srgbClr val="374151"/>
              </a:solidFill>
              <a:latin typeface="+mn-lt"/>
            </a:endParaRPr>
          </a:p>
          <a:p>
            <a:r>
              <a:rPr lang="en-US" dirty="0">
                <a:solidFill>
                  <a:srgbClr val="374151"/>
                </a:solidFill>
                <a:latin typeface="+mn-lt"/>
              </a:rPr>
              <a:t>Leading to improved system performance, increased productivity, and reduced downtime..</a:t>
            </a:r>
          </a:p>
          <a:p>
            <a:pPr marL="0" indent="0">
              <a:buNone/>
            </a:pPr>
            <a:endParaRPr lang="en-IN" dirty="0">
              <a:latin typeface="+mn-lt"/>
            </a:endParaRPr>
          </a:p>
          <a:p>
            <a:pPr marL="0" indent="0">
              <a:buNone/>
            </a:pPr>
            <a:endParaRPr lang="en-IN" dirty="0">
              <a:latin typeface="+mn-lt"/>
            </a:endParaRPr>
          </a:p>
          <a:p>
            <a:r>
              <a:rPr lang="en-US" dirty="0">
                <a:latin typeface="+mn-lt"/>
              </a:rPr>
              <a:t>Allow developers to collaborate more effectively by sharing information and insights.</a:t>
            </a:r>
          </a:p>
          <a:p>
            <a:endParaRPr lang="en-US" dirty="0">
              <a:latin typeface="+mn-lt"/>
            </a:endParaRPr>
          </a:p>
          <a:p>
            <a:endParaRPr lang="en-US" dirty="0">
              <a:latin typeface="+mn-lt"/>
            </a:endParaRPr>
          </a:p>
          <a:p>
            <a:r>
              <a:rPr lang="en-US" dirty="0">
                <a:latin typeface="+mn-lt"/>
              </a:rPr>
              <a:t>Insights gained from analyzing software systems help businesses optimize their performance.</a:t>
            </a:r>
          </a:p>
          <a:p>
            <a:pPr marL="0" indent="0">
              <a:buNone/>
            </a:pPr>
            <a:endParaRPr lang="en-US" dirty="0">
              <a:latin typeface="+mn-lt"/>
            </a:endParaRPr>
          </a:p>
          <a:p>
            <a:r>
              <a:rPr lang="en-US" dirty="0"/>
              <a:t>Provide more detailed analysis results to other teams in NCR to improve issue assignment.</a:t>
            </a:r>
            <a:endParaRPr lang="en-US" dirty="0">
              <a:latin typeface="+mn-lt"/>
            </a:endParaRPr>
          </a:p>
        </p:txBody>
      </p:sp>
    </p:spTree>
    <p:extLst>
      <p:ext uri="{BB962C8B-B14F-4D97-AF65-F5344CB8AC3E}">
        <p14:creationId xmlns:p14="http://schemas.microsoft.com/office/powerpoint/2010/main" val="34460630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4" end="4"/>
                                            </p:txEl>
                                          </p:spTgt>
                                        </p:tgtEl>
                                        <p:attrNameLst>
                                          <p:attrName>style.visibility</p:attrName>
                                        </p:attrNameLst>
                                      </p:cBhvr>
                                      <p:to>
                                        <p:strVal val="visible"/>
                                      </p:to>
                                    </p:set>
                                    <p:animEffect transition="in" filter="fade">
                                      <p:cBhvr>
                                        <p:cTn id="28" dur="500"/>
                                        <p:tgtEl>
                                          <p:spTgt spid="9">
                                            <p:txEl>
                                              <p:pRg st="4" end="4"/>
                                            </p:txEl>
                                          </p:spTgt>
                                        </p:tgtEl>
                                      </p:cBhvr>
                                    </p:animEffect>
                                    <p:anim calcmode="lin" valueType="num">
                                      <p:cBhvr>
                                        <p:cTn id="29"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anim calcmode="lin" valueType="num">
                                      <p:cBhvr>
                                        <p:cTn id="36"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anim calcmode="lin" valueType="num">
                                      <p:cBhvr>
                                        <p:cTn id="43"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xEl>
                                              <p:pRg st="12" end="12"/>
                                            </p:txEl>
                                          </p:spTgt>
                                        </p:tgtEl>
                                        <p:attrNameLst>
                                          <p:attrName>style.visibility</p:attrName>
                                        </p:attrNameLst>
                                      </p:cBhvr>
                                      <p:to>
                                        <p:strVal val="visible"/>
                                      </p:to>
                                    </p:set>
                                    <p:animEffect transition="in" filter="fade">
                                      <p:cBhvr>
                                        <p:cTn id="49" dur="500"/>
                                        <p:tgtEl>
                                          <p:spTgt spid="9">
                                            <p:txEl>
                                              <p:pRg st="12" end="12"/>
                                            </p:txEl>
                                          </p:spTgt>
                                        </p:tgtEl>
                                      </p:cBhvr>
                                    </p:animEffect>
                                    <p:anim calcmode="lin" valueType="num">
                                      <p:cBhvr>
                                        <p:cTn id="50" dur="500" fill="hold"/>
                                        <p:tgtEl>
                                          <p:spTgt spid="9">
                                            <p:txEl>
                                              <p:pRg st="12" end="12"/>
                                            </p:txEl>
                                          </p:spTgt>
                                        </p:tgtEl>
                                        <p:attrNameLst>
                                          <p:attrName>ppt_x</p:attrName>
                                        </p:attrNameLst>
                                      </p:cBhvr>
                                      <p:tavLst>
                                        <p:tav tm="0">
                                          <p:val>
                                            <p:strVal val="#ppt_x"/>
                                          </p:val>
                                        </p:tav>
                                        <p:tav tm="100000">
                                          <p:val>
                                            <p:strVal val="#ppt_x"/>
                                          </p:val>
                                        </p:tav>
                                      </p:tavLst>
                                    </p:anim>
                                    <p:anim calcmode="lin" valueType="num">
                                      <p:cBhvr>
                                        <p:cTn id="51" dur="500" fill="hold"/>
                                        <p:tgtEl>
                                          <p:spTgt spid="9">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9">
                                            <p:txEl>
                                              <p:pRg st="14" end="14"/>
                                            </p:txEl>
                                          </p:spTgt>
                                        </p:tgtEl>
                                        <p:attrNameLst>
                                          <p:attrName>style.visibility</p:attrName>
                                        </p:attrNameLst>
                                      </p:cBhvr>
                                      <p:to>
                                        <p:strVal val="visible"/>
                                      </p:to>
                                    </p:set>
                                    <p:animEffect transition="in" filter="fade">
                                      <p:cBhvr>
                                        <p:cTn id="56" dur="500"/>
                                        <p:tgtEl>
                                          <p:spTgt spid="9">
                                            <p:txEl>
                                              <p:pRg st="14" end="14"/>
                                            </p:txEl>
                                          </p:spTgt>
                                        </p:tgtEl>
                                      </p:cBhvr>
                                    </p:animEffect>
                                    <p:anim calcmode="lin" valueType="num">
                                      <p:cBhvr>
                                        <p:cTn id="57" dur="500" fill="hold"/>
                                        <p:tgtEl>
                                          <p:spTgt spid="9">
                                            <p:txEl>
                                              <p:pRg st="14" end="14"/>
                                            </p:txEl>
                                          </p:spTgt>
                                        </p:tgtEl>
                                        <p:attrNameLst>
                                          <p:attrName>ppt_x</p:attrName>
                                        </p:attrNameLst>
                                      </p:cBhvr>
                                      <p:tavLst>
                                        <p:tav tm="0">
                                          <p:val>
                                            <p:strVal val="#ppt_x"/>
                                          </p:val>
                                        </p:tav>
                                        <p:tav tm="100000">
                                          <p:val>
                                            <p:strVal val="#ppt_x"/>
                                          </p:val>
                                        </p:tav>
                                      </p:tavLst>
                                    </p:anim>
                                    <p:anim calcmode="lin" valueType="num">
                                      <p:cBhvr>
                                        <p:cTn id="58" dur="500" fill="hold"/>
                                        <p:tgtEl>
                                          <p:spTgt spid="9">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7725" y="258235"/>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cs typeface="Times New Roman" panose="02020603050405020304" pitchFamily="18" charset="0"/>
              </a:rPr>
              <a:t>Current Process</a:t>
            </a:r>
            <a:endParaRPr lang="en-US" sz="12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5</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3998536"/>
            <a:ext cx="10984593"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gn="just"/>
            <a:endParaRPr lang="en-US"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962614"/>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8" descr="Square Text Cloud Png, Transparent Png - kindpng">
            <a:extLst>
              <a:ext uri="{FF2B5EF4-FFF2-40B4-BE49-F238E27FC236}">
                <a16:creationId xmlns:a16="http://schemas.microsoft.com/office/drawing/2014/main" id="{99FABE7D-76B8-84F3-1F39-CEC37193B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793" y="1451279"/>
            <a:ext cx="892799" cy="893834"/>
          </a:xfrm>
          <a:prstGeom prst="rect">
            <a:avLst/>
          </a:prstGeom>
          <a:solidFill>
            <a:schemeClr val="accent6">
              <a:lumMod val="60000"/>
              <a:lumOff val="40000"/>
            </a:schemeClr>
          </a:solidFill>
        </p:spPr>
      </p:pic>
      <p:pic>
        <p:nvPicPr>
          <p:cNvPr id="5" name="Picture 2" descr="Retail Business Store PNG Free Image - PNG All">
            <a:extLst>
              <a:ext uri="{FF2B5EF4-FFF2-40B4-BE49-F238E27FC236}">
                <a16:creationId xmlns:a16="http://schemas.microsoft.com/office/drawing/2014/main" id="{5251172B-7FCC-E438-1FDD-A181F450D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4407" y="1799655"/>
            <a:ext cx="1292386" cy="12923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exclamation mark Vector Icons free download in SVG, PNG Format">
            <a:extLst>
              <a:ext uri="{FF2B5EF4-FFF2-40B4-BE49-F238E27FC236}">
                <a16:creationId xmlns:a16="http://schemas.microsoft.com/office/drawing/2014/main" id="{92F8E370-E21A-DAF6-90F6-A820FA2F9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5775" y="1549210"/>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51D0F7B-64B6-8CDC-3DE3-414420670FA4}"/>
              </a:ext>
            </a:extLst>
          </p:cNvPr>
          <p:cNvCxnSpPr>
            <a:cxnSpLocks/>
            <a:stCxn id="5" idx="3"/>
          </p:cNvCxnSpPr>
          <p:nvPr/>
        </p:nvCxnSpPr>
        <p:spPr>
          <a:xfrm>
            <a:off x="3226793" y="2445848"/>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6CD96A-7C5F-2665-9A73-05815DC86728}"/>
              </a:ext>
            </a:extLst>
          </p:cNvPr>
          <p:cNvSpPr txBox="1"/>
          <p:nvPr/>
        </p:nvSpPr>
        <p:spPr>
          <a:xfrm>
            <a:off x="2988685" y="2504570"/>
            <a:ext cx="1492899" cy="276999"/>
          </a:xfrm>
          <a:prstGeom prst="rect">
            <a:avLst/>
          </a:prstGeom>
          <a:noFill/>
          <a:ln>
            <a:noFill/>
          </a:ln>
        </p:spPr>
        <p:txBody>
          <a:bodyPr wrap="square" rtlCol="0">
            <a:spAutoFit/>
          </a:bodyPr>
          <a:lstStyle/>
          <a:p>
            <a:pPr algn="ctr"/>
            <a:r>
              <a:rPr lang="en-US" sz="1200" dirty="0"/>
              <a:t>getdiagfiles</a:t>
            </a:r>
          </a:p>
        </p:txBody>
      </p:sp>
      <p:pic>
        <p:nvPicPr>
          <p:cNvPr id="10" name="Picture 10" descr="Log file - Free interface icons">
            <a:extLst>
              <a:ext uri="{FF2B5EF4-FFF2-40B4-BE49-F238E27FC236}">
                <a16:creationId xmlns:a16="http://schemas.microsoft.com/office/drawing/2014/main" id="{D9951ADC-0B47-7CBE-F164-7FEDCEED75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258" y="159118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Folder - Free files and folders icons">
            <a:extLst>
              <a:ext uri="{FF2B5EF4-FFF2-40B4-BE49-F238E27FC236}">
                <a16:creationId xmlns:a16="http://schemas.microsoft.com/office/drawing/2014/main" id="{F028E625-EA14-F4B7-4ACF-6BD4F606F5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1584" y="2056919"/>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 file - Free interface icons">
            <a:extLst>
              <a:ext uri="{FF2B5EF4-FFF2-40B4-BE49-F238E27FC236}">
                <a16:creationId xmlns:a16="http://schemas.microsoft.com/office/drawing/2014/main" id="{3466AB48-F67F-6E49-A0D5-E972C6CE9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1017" y="2871671"/>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Log file - Free interface icons">
            <a:extLst>
              <a:ext uri="{FF2B5EF4-FFF2-40B4-BE49-F238E27FC236}">
                <a16:creationId xmlns:a16="http://schemas.microsoft.com/office/drawing/2014/main" id="{3AFB8847-9515-9FE3-82FF-AE2A023644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7149" y="3651099"/>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Log file - Free interface icons">
            <a:extLst>
              <a:ext uri="{FF2B5EF4-FFF2-40B4-BE49-F238E27FC236}">
                <a16:creationId xmlns:a16="http://schemas.microsoft.com/office/drawing/2014/main" id="{DA8D373B-6A4E-4DB0-615B-C0CB75F4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158" y="1957175"/>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1766D604-DA8C-507C-E9DB-AD6C5F1785B0}"/>
              </a:ext>
            </a:extLst>
          </p:cNvPr>
          <p:cNvCxnSpPr>
            <a:endCxn id="10" idx="1"/>
          </p:cNvCxnSpPr>
          <p:nvPr/>
        </p:nvCxnSpPr>
        <p:spPr>
          <a:xfrm flipV="1">
            <a:off x="5337926" y="1828123"/>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4EC199D-8959-5201-E97D-2F308893BA8F}"/>
              </a:ext>
            </a:extLst>
          </p:cNvPr>
          <p:cNvCxnSpPr>
            <a:endCxn id="15" idx="1"/>
          </p:cNvCxnSpPr>
          <p:nvPr/>
        </p:nvCxnSpPr>
        <p:spPr>
          <a:xfrm flipV="1">
            <a:off x="5337926" y="2194109"/>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DFFB57-E673-85C3-066B-AFACD9DAB00E}"/>
              </a:ext>
            </a:extLst>
          </p:cNvPr>
          <p:cNvCxnSpPr>
            <a:endCxn id="13" idx="1"/>
          </p:cNvCxnSpPr>
          <p:nvPr/>
        </p:nvCxnSpPr>
        <p:spPr>
          <a:xfrm>
            <a:off x="5337926" y="2445848"/>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141576A-F8FD-2257-C268-B57F8A6BF7B3}"/>
              </a:ext>
            </a:extLst>
          </p:cNvPr>
          <p:cNvCxnSpPr>
            <a:endCxn id="14" idx="1"/>
          </p:cNvCxnSpPr>
          <p:nvPr/>
        </p:nvCxnSpPr>
        <p:spPr>
          <a:xfrm rot="16200000" flipH="1">
            <a:off x="4746445" y="3037328"/>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F306613-9E96-1071-983D-F79C6000C8E8}"/>
              </a:ext>
            </a:extLst>
          </p:cNvPr>
          <p:cNvCxnSpPr/>
          <p:nvPr/>
        </p:nvCxnSpPr>
        <p:spPr>
          <a:xfrm>
            <a:off x="7146509" y="2466903"/>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2" descr="Person - Free social icons">
            <a:extLst>
              <a:ext uri="{FF2B5EF4-FFF2-40B4-BE49-F238E27FC236}">
                <a16:creationId xmlns:a16="http://schemas.microsoft.com/office/drawing/2014/main" id="{DB2FF1BC-15FA-75A3-2234-05DCBBD23C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2276" y="1567042"/>
            <a:ext cx="780265" cy="78026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4" descr="Users group - Free people icons">
            <a:extLst>
              <a:ext uri="{FF2B5EF4-FFF2-40B4-BE49-F238E27FC236}">
                <a16:creationId xmlns:a16="http://schemas.microsoft.com/office/drawing/2014/main" id="{E44D5AB6-8B0B-212B-81F6-675642B739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4558" y="3038856"/>
            <a:ext cx="1041522" cy="104152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FADAFEF-DA22-C89F-C9EF-2A74DA83611F}"/>
              </a:ext>
            </a:extLst>
          </p:cNvPr>
          <p:cNvCxnSpPr/>
          <p:nvPr/>
        </p:nvCxnSpPr>
        <p:spPr>
          <a:xfrm>
            <a:off x="8439081" y="2400950"/>
            <a:ext cx="0" cy="526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6C8B9F-3073-E4E1-D581-4BDE9FDE7459}"/>
              </a:ext>
            </a:extLst>
          </p:cNvPr>
          <p:cNvCxnSpPr/>
          <p:nvPr/>
        </p:nvCxnSpPr>
        <p:spPr>
          <a:xfrm flipV="1">
            <a:off x="8751525" y="2446808"/>
            <a:ext cx="0" cy="432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ight Brace 25">
            <a:extLst>
              <a:ext uri="{FF2B5EF4-FFF2-40B4-BE49-F238E27FC236}">
                <a16:creationId xmlns:a16="http://schemas.microsoft.com/office/drawing/2014/main" id="{09C2FF7E-F72C-7E67-CBC5-7AEB55EEBD3B}"/>
              </a:ext>
            </a:extLst>
          </p:cNvPr>
          <p:cNvSpPr/>
          <p:nvPr/>
        </p:nvSpPr>
        <p:spPr>
          <a:xfrm>
            <a:off x="9585172" y="2006847"/>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B5F218E3-E3C0-33E0-57A1-BF8C85A41FDA}"/>
              </a:ext>
            </a:extLst>
          </p:cNvPr>
          <p:cNvSpPr txBox="1"/>
          <p:nvPr/>
        </p:nvSpPr>
        <p:spPr>
          <a:xfrm>
            <a:off x="7972999" y="4140892"/>
            <a:ext cx="1557053" cy="307777"/>
          </a:xfrm>
          <a:prstGeom prst="rect">
            <a:avLst/>
          </a:prstGeom>
          <a:noFill/>
        </p:spPr>
        <p:txBody>
          <a:bodyPr wrap="square" rtlCol="0">
            <a:spAutoFit/>
          </a:bodyPr>
          <a:lstStyle/>
          <a:p>
            <a:r>
              <a:rPr lang="en-US" sz="1400" dirty="0"/>
              <a:t>Analyzing phase</a:t>
            </a:r>
          </a:p>
        </p:txBody>
      </p:sp>
      <p:pic>
        <p:nvPicPr>
          <p:cNvPr id="28" name="Picture 26" descr="Experiment Results - Free medical icons">
            <a:extLst>
              <a:ext uri="{FF2B5EF4-FFF2-40B4-BE49-F238E27FC236}">
                <a16:creationId xmlns:a16="http://schemas.microsoft.com/office/drawing/2014/main" id="{CC2676D6-4141-9694-6A85-3F77D9D5A4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87487" y="2535307"/>
            <a:ext cx="663768" cy="66376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CF9BFAA-EECE-B669-DBE8-DCB9780C6292}"/>
              </a:ext>
            </a:extLst>
          </p:cNvPr>
          <p:cNvSpPr txBox="1"/>
          <p:nvPr/>
        </p:nvSpPr>
        <p:spPr>
          <a:xfrm>
            <a:off x="9901588" y="3317162"/>
            <a:ext cx="942392" cy="307777"/>
          </a:xfrm>
          <a:prstGeom prst="rect">
            <a:avLst/>
          </a:prstGeom>
          <a:noFill/>
        </p:spPr>
        <p:txBody>
          <a:bodyPr wrap="square" rtlCol="0">
            <a:spAutoFit/>
          </a:bodyPr>
          <a:lstStyle/>
          <a:p>
            <a:r>
              <a:rPr lang="en-US" sz="1400" dirty="0"/>
              <a:t>Output</a:t>
            </a:r>
          </a:p>
        </p:txBody>
      </p:sp>
      <p:sp>
        <p:nvSpPr>
          <p:cNvPr id="30" name="Text Placeholder 4">
            <a:extLst>
              <a:ext uri="{FF2B5EF4-FFF2-40B4-BE49-F238E27FC236}">
                <a16:creationId xmlns:a16="http://schemas.microsoft.com/office/drawing/2014/main" id="{F2986D03-3CA6-BA1F-2B8D-BB4A9B922D11}"/>
              </a:ext>
            </a:extLst>
          </p:cNvPr>
          <p:cNvSpPr txBox="1">
            <a:spLocks/>
          </p:cNvSpPr>
          <p:nvPr/>
        </p:nvSpPr>
        <p:spPr>
          <a:xfrm>
            <a:off x="887879" y="3596094"/>
            <a:ext cx="9622757" cy="251885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a:lnSpc>
                <a:spcPct val="150000"/>
              </a:lnSpc>
            </a:pPr>
            <a:r>
              <a:rPr lang="en-US" sz="1400" b="1" dirty="0">
                <a:latin typeface="+mn-lt"/>
              </a:rPr>
              <a:t>Start</a:t>
            </a:r>
            <a:r>
              <a:rPr lang="en-US" sz="1400" dirty="0">
                <a:latin typeface="+mn-lt"/>
              </a:rPr>
              <a:t>: A customer reports an issue.</a:t>
            </a:r>
          </a:p>
          <a:p>
            <a:pPr>
              <a:lnSpc>
                <a:spcPct val="150000"/>
              </a:lnSpc>
            </a:pPr>
            <a:r>
              <a:rPr lang="en-US" sz="1400" b="1" dirty="0">
                <a:latin typeface="+mn-lt"/>
              </a:rPr>
              <a:t>Step 1</a:t>
            </a:r>
            <a:r>
              <a:rPr lang="en-US" sz="1400" dirty="0">
                <a:latin typeface="+mn-lt"/>
              </a:rPr>
              <a:t>: The L3 team receives the issue.</a:t>
            </a:r>
          </a:p>
          <a:p>
            <a:pPr>
              <a:lnSpc>
                <a:spcPct val="150000"/>
              </a:lnSpc>
            </a:pPr>
            <a:r>
              <a:rPr lang="en-US" sz="1400" b="1" dirty="0">
                <a:latin typeface="+mn-lt"/>
              </a:rPr>
              <a:t>Step 2</a:t>
            </a:r>
            <a:r>
              <a:rPr lang="en-US" sz="1400" dirty="0">
                <a:latin typeface="+mn-lt"/>
              </a:rPr>
              <a:t>: The L3 team analyzes the issue and gathers more information.</a:t>
            </a:r>
          </a:p>
          <a:p>
            <a:pPr>
              <a:lnSpc>
                <a:spcPct val="150000"/>
              </a:lnSpc>
            </a:pPr>
            <a:r>
              <a:rPr lang="en-US" sz="1400" b="1" dirty="0">
                <a:latin typeface="+mn-lt"/>
              </a:rPr>
              <a:t>Step 3</a:t>
            </a:r>
            <a:r>
              <a:rPr lang="en-US" sz="1400" dirty="0">
                <a:latin typeface="+mn-lt"/>
              </a:rPr>
              <a:t>: If the issue cannot be resolved by the L3 team, they forward it to the L4 team for further analysis.</a:t>
            </a:r>
          </a:p>
          <a:p>
            <a:pPr>
              <a:lnSpc>
                <a:spcPct val="150000"/>
              </a:lnSpc>
            </a:pPr>
            <a:r>
              <a:rPr lang="en-US" sz="1400" b="1" dirty="0">
                <a:latin typeface="+mn-lt"/>
              </a:rPr>
              <a:t>Step 4</a:t>
            </a:r>
            <a:r>
              <a:rPr lang="en-US" sz="1400" dirty="0">
                <a:latin typeface="+mn-lt"/>
              </a:rPr>
              <a:t>: The L4 team analyzes the issue and determines whether it's their responsibility or that of another team.</a:t>
            </a:r>
          </a:p>
          <a:p>
            <a:pPr>
              <a:lnSpc>
                <a:spcPct val="150000"/>
              </a:lnSpc>
            </a:pPr>
            <a:r>
              <a:rPr lang="en-US" sz="1400" b="1" dirty="0">
                <a:latin typeface="+mn-lt"/>
              </a:rPr>
              <a:t>Step 5</a:t>
            </a:r>
            <a:r>
              <a:rPr lang="en-US" sz="1400" dirty="0">
                <a:latin typeface="+mn-lt"/>
              </a:rPr>
              <a:t>: If the issue has any dependencies on other teams, the L4 team follows up with those teams.</a:t>
            </a:r>
          </a:p>
          <a:p>
            <a:pPr>
              <a:lnSpc>
                <a:spcPct val="150000"/>
              </a:lnSpc>
            </a:pPr>
            <a:r>
              <a:rPr lang="en-US" sz="1400" b="1" dirty="0">
                <a:latin typeface="+mn-lt"/>
              </a:rPr>
              <a:t>Step 6</a:t>
            </a:r>
            <a:r>
              <a:rPr lang="en-US" sz="1400" dirty="0">
                <a:latin typeface="+mn-lt"/>
              </a:rPr>
              <a:t>: If the issue is assigned to the L4 team, they communicate the solution to the customer.</a:t>
            </a:r>
          </a:p>
          <a:p>
            <a:pPr>
              <a:lnSpc>
                <a:spcPct val="150000"/>
              </a:lnSpc>
            </a:pPr>
            <a:r>
              <a:rPr lang="en-US" sz="1400" b="1" dirty="0">
                <a:latin typeface="+mn-lt"/>
              </a:rPr>
              <a:t>Step 7</a:t>
            </a:r>
            <a:r>
              <a:rPr lang="en-US" sz="1400" dirty="0">
                <a:latin typeface="+mn-lt"/>
              </a:rPr>
              <a:t>: The L4 team documents the issue for future reference.</a:t>
            </a:r>
          </a:p>
          <a:p>
            <a:pPr>
              <a:lnSpc>
                <a:spcPct val="150000"/>
              </a:lnSpc>
            </a:pPr>
            <a:r>
              <a:rPr lang="en-US" sz="1400" b="1" dirty="0">
                <a:latin typeface="+mn-lt"/>
              </a:rPr>
              <a:t>End</a:t>
            </a:r>
            <a:r>
              <a:rPr lang="en-US" sz="1400" dirty="0">
                <a:latin typeface="+mn-lt"/>
              </a:rPr>
              <a:t>: The issue is resolved</a:t>
            </a:r>
            <a:r>
              <a:rPr lang="en-US" dirty="0"/>
              <a:t>.</a:t>
            </a:r>
            <a:br>
              <a:rPr lang="en-IN" dirty="0">
                <a:latin typeface="+mn-lt"/>
              </a:rPr>
            </a:br>
            <a:endParaRPr lang="en-US" dirty="0">
              <a:latin typeface="+mn-lt"/>
            </a:endParaRPr>
          </a:p>
        </p:txBody>
      </p:sp>
    </p:spTree>
    <p:extLst>
      <p:ext uri="{BB962C8B-B14F-4D97-AF65-F5344CB8AC3E}">
        <p14:creationId xmlns:p14="http://schemas.microsoft.com/office/powerpoint/2010/main" val="3390793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anim calcmode="lin" valueType="num">
                                      <p:cBhvr>
                                        <p:cTn id="36" dur="500" fill="hold"/>
                                        <p:tgtEl>
                                          <p:spTgt spid="7"/>
                                        </p:tgtEl>
                                        <p:attrNameLst>
                                          <p:attrName>ppt_x</p:attrName>
                                        </p:attrNameLst>
                                      </p:cBhvr>
                                      <p:tavLst>
                                        <p:tav tm="0">
                                          <p:val>
                                            <p:strVal val="#ppt_x"/>
                                          </p:val>
                                        </p:tav>
                                        <p:tav tm="100000">
                                          <p:val>
                                            <p:strVal val="#ppt_x"/>
                                          </p:val>
                                        </p:tav>
                                      </p:tavLst>
                                    </p:anim>
                                    <p:anim calcmode="lin" valueType="num">
                                      <p:cBhvr>
                                        <p:cTn id="37"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500"/>
                                        <p:tgtEl>
                                          <p:spTgt spid="9">
                                            <p:txEl>
                                              <p:pRg st="0" end="0"/>
                                            </p:txEl>
                                          </p:spTgt>
                                        </p:tgtEl>
                                      </p:cBhvr>
                                    </p:animEffect>
                                    <p:anim calcmode="lin" valueType="num">
                                      <p:cBhvr>
                                        <p:cTn id="4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anim calcmode="lin" valueType="num">
                                      <p:cBhvr>
                                        <p:cTn id="50" dur="500" fill="hold"/>
                                        <p:tgtEl>
                                          <p:spTgt spid="12"/>
                                        </p:tgtEl>
                                        <p:attrNameLst>
                                          <p:attrName>ppt_x</p:attrName>
                                        </p:attrNameLst>
                                      </p:cBhvr>
                                      <p:tavLst>
                                        <p:tav tm="0">
                                          <p:val>
                                            <p:strVal val="#ppt_x"/>
                                          </p:val>
                                        </p:tav>
                                        <p:tav tm="100000">
                                          <p:val>
                                            <p:strVal val="#ppt_x"/>
                                          </p:val>
                                        </p:tav>
                                      </p:tavLst>
                                    </p:anim>
                                    <p:anim calcmode="lin" valueType="num">
                                      <p:cBhvr>
                                        <p:cTn id="5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anim calcmode="lin" valueType="num">
                                      <p:cBhvr>
                                        <p:cTn id="64" dur="500" fill="hold"/>
                                        <p:tgtEl>
                                          <p:spTgt spid="18"/>
                                        </p:tgtEl>
                                        <p:attrNameLst>
                                          <p:attrName>ppt_x</p:attrName>
                                        </p:attrNameLst>
                                      </p:cBhvr>
                                      <p:tavLst>
                                        <p:tav tm="0">
                                          <p:val>
                                            <p:strVal val="#ppt_x"/>
                                          </p:val>
                                        </p:tav>
                                        <p:tav tm="100000">
                                          <p:val>
                                            <p:strVal val="#ppt_x"/>
                                          </p:val>
                                        </p:tav>
                                      </p:tavLst>
                                    </p:anim>
                                    <p:anim calcmode="lin" valueType="num">
                                      <p:cBhvr>
                                        <p:cTn id="65"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anim calcmode="lin" valueType="num">
                                      <p:cBhvr>
                                        <p:cTn id="71" dur="500" fill="hold"/>
                                        <p:tgtEl>
                                          <p:spTgt spid="19"/>
                                        </p:tgtEl>
                                        <p:attrNameLst>
                                          <p:attrName>ppt_x</p:attrName>
                                        </p:attrNameLst>
                                      </p:cBhvr>
                                      <p:tavLst>
                                        <p:tav tm="0">
                                          <p:val>
                                            <p:strVal val="#ppt_x"/>
                                          </p:val>
                                        </p:tav>
                                        <p:tav tm="100000">
                                          <p:val>
                                            <p:strVal val="#ppt_x"/>
                                          </p:val>
                                        </p:tav>
                                      </p:tavLst>
                                    </p:anim>
                                    <p:anim calcmode="lin" valueType="num">
                                      <p:cBhvr>
                                        <p:cTn id="72"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anim calcmode="lin" valueType="num">
                                      <p:cBhvr>
                                        <p:cTn id="78" dur="500" fill="hold"/>
                                        <p:tgtEl>
                                          <p:spTgt spid="20"/>
                                        </p:tgtEl>
                                        <p:attrNameLst>
                                          <p:attrName>ppt_x</p:attrName>
                                        </p:attrNameLst>
                                      </p:cBhvr>
                                      <p:tavLst>
                                        <p:tav tm="0">
                                          <p:val>
                                            <p:strVal val="#ppt_x"/>
                                          </p:val>
                                        </p:tav>
                                        <p:tav tm="100000">
                                          <p:val>
                                            <p:strVal val="#ppt_x"/>
                                          </p:val>
                                        </p:tav>
                                      </p:tavLst>
                                    </p:anim>
                                    <p:anim calcmode="lin" valueType="num">
                                      <p:cBhvr>
                                        <p:cTn id="7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anim calcmode="lin" valueType="num">
                                      <p:cBhvr>
                                        <p:cTn id="85" dur="500" fill="hold"/>
                                        <p:tgtEl>
                                          <p:spTgt spid="10"/>
                                        </p:tgtEl>
                                        <p:attrNameLst>
                                          <p:attrName>ppt_x</p:attrName>
                                        </p:attrNameLst>
                                      </p:cBhvr>
                                      <p:tavLst>
                                        <p:tav tm="0">
                                          <p:val>
                                            <p:strVal val="#ppt_x"/>
                                          </p:val>
                                        </p:tav>
                                        <p:tav tm="100000">
                                          <p:val>
                                            <p:strVal val="#ppt_x"/>
                                          </p:val>
                                        </p:tav>
                                      </p:tavLst>
                                    </p:anim>
                                    <p:anim calcmode="lin" valueType="num">
                                      <p:cBhvr>
                                        <p:cTn id="8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anim calcmode="lin" valueType="num">
                                      <p:cBhvr>
                                        <p:cTn id="92" dur="500" fill="hold"/>
                                        <p:tgtEl>
                                          <p:spTgt spid="15"/>
                                        </p:tgtEl>
                                        <p:attrNameLst>
                                          <p:attrName>ppt_x</p:attrName>
                                        </p:attrNameLst>
                                      </p:cBhvr>
                                      <p:tavLst>
                                        <p:tav tm="0">
                                          <p:val>
                                            <p:strVal val="#ppt_x"/>
                                          </p:val>
                                        </p:tav>
                                        <p:tav tm="100000">
                                          <p:val>
                                            <p:strVal val="#ppt_x"/>
                                          </p:val>
                                        </p:tav>
                                      </p:tavLst>
                                    </p:anim>
                                    <p:anim calcmode="lin" valueType="num">
                                      <p:cBhvr>
                                        <p:cTn id="9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anim calcmode="lin" valueType="num">
                                      <p:cBhvr>
                                        <p:cTn id="99" dur="500" fill="hold"/>
                                        <p:tgtEl>
                                          <p:spTgt spid="13"/>
                                        </p:tgtEl>
                                        <p:attrNameLst>
                                          <p:attrName>ppt_x</p:attrName>
                                        </p:attrNameLst>
                                      </p:cBhvr>
                                      <p:tavLst>
                                        <p:tav tm="0">
                                          <p:val>
                                            <p:strVal val="#ppt_x"/>
                                          </p:val>
                                        </p:tav>
                                        <p:tav tm="100000">
                                          <p:val>
                                            <p:strVal val="#ppt_x"/>
                                          </p:val>
                                        </p:tav>
                                      </p:tavLst>
                                    </p:anim>
                                    <p:anim calcmode="lin" valueType="num">
                                      <p:cBhvr>
                                        <p:cTn id="10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500"/>
                                        <p:tgtEl>
                                          <p:spTgt spid="14"/>
                                        </p:tgtEl>
                                      </p:cBhvr>
                                    </p:animEffect>
                                    <p:anim calcmode="lin" valueType="num">
                                      <p:cBhvr>
                                        <p:cTn id="106" dur="500" fill="hold"/>
                                        <p:tgtEl>
                                          <p:spTgt spid="14"/>
                                        </p:tgtEl>
                                        <p:attrNameLst>
                                          <p:attrName>ppt_x</p:attrName>
                                        </p:attrNameLst>
                                      </p:cBhvr>
                                      <p:tavLst>
                                        <p:tav tm="0">
                                          <p:val>
                                            <p:strVal val="#ppt_x"/>
                                          </p:val>
                                        </p:tav>
                                        <p:tav tm="100000">
                                          <p:val>
                                            <p:strVal val="#ppt_x"/>
                                          </p:val>
                                        </p:tav>
                                      </p:tavLst>
                                    </p:anim>
                                    <p:anim calcmode="lin" valueType="num">
                                      <p:cBhvr>
                                        <p:cTn id="10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500"/>
                                        <p:tgtEl>
                                          <p:spTgt spid="21"/>
                                        </p:tgtEl>
                                      </p:cBhvr>
                                    </p:animEffect>
                                    <p:anim calcmode="lin" valueType="num">
                                      <p:cBhvr>
                                        <p:cTn id="113" dur="500" fill="hold"/>
                                        <p:tgtEl>
                                          <p:spTgt spid="21"/>
                                        </p:tgtEl>
                                        <p:attrNameLst>
                                          <p:attrName>ppt_x</p:attrName>
                                        </p:attrNameLst>
                                      </p:cBhvr>
                                      <p:tavLst>
                                        <p:tav tm="0">
                                          <p:val>
                                            <p:strVal val="#ppt_x"/>
                                          </p:val>
                                        </p:tav>
                                        <p:tav tm="100000">
                                          <p:val>
                                            <p:strVal val="#ppt_x"/>
                                          </p:val>
                                        </p:tav>
                                      </p:tavLst>
                                    </p:anim>
                                    <p:anim calcmode="lin" valueType="num">
                                      <p:cBhvr>
                                        <p:cTn id="114"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22"/>
                                        </p:tgtEl>
                                        <p:attrNameLst>
                                          <p:attrName>style.visibility</p:attrName>
                                        </p:attrNameLst>
                                      </p:cBhvr>
                                      <p:to>
                                        <p:strVal val="visible"/>
                                      </p:to>
                                    </p:set>
                                    <p:animEffect transition="in" filter="fade">
                                      <p:cBhvr>
                                        <p:cTn id="119" dur="500"/>
                                        <p:tgtEl>
                                          <p:spTgt spid="22"/>
                                        </p:tgtEl>
                                      </p:cBhvr>
                                    </p:animEffect>
                                    <p:anim calcmode="lin" valueType="num">
                                      <p:cBhvr>
                                        <p:cTn id="120" dur="500" fill="hold"/>
                                        <p:tgtEl>
                                          <p:spTgt spid="22"/>
                                        </p:tgtEl>
                                        <p:attrNameLst>
                                          <p:attrName>ppt_x</p:attrName>
                                        </p:attrNameLst>
                                      </p:cBhvr>
                                      <p:tavLst>
                                        <p:tav tm="0">
                                          <p:val>
                                            <p:strVal val="#ppt_x"/>
                                          </p:val>
                                        </p:tav>
                                        <p:tav tm="100000">
                                          <p:val>
                                            <p:strVal val="#ppt_x"/>
                                          </p:val>
                                        </p:tav>
                                      </p:tavLst>
                                    </p:anim>
                                    <p:anim calcmode="lin" valueType="num">
                                      <p:cBhvr>
                                        <p:cTn id="121"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500"/>
                                        <p:tgtEl>
                                          <p:spTgt spid="24"/>
                                        </p:tgtEl>
                                      </p:cBhvr>
                                    </p:animEffect>
                                    <p:anim calcmode="lin" valueType="num">
                                      <p:cBhvr>
                                        <p:cTn id="127" dur="500" fill="hold"/>
                                        <p:tgtEl>
                                          <p:spTgt spid="24"/>
                                        </p:tgtEl>
                                        <p:attrNameLst>
                                          <p:attrName>ppt_x</p:attrName>
                                        </p:attrNameLst>
                                      </p:cBhvr>
                                      <p:tavLst>
                                        <p:tav tm="0">
                                          <p:val>
                                            <p:strVal val="#ppt_x"/>
                                          </p:val>
                                        </p:tav>
                                        <p:tav tm="100000">
                                          <p:val>
                                            <p:strVal val="#ppt_x"/>
                                          </p:val>
                                        </p:tav>
                                      </p:tavLst>
                                    </p:anim>
                                    <p:anim calcmode="lin" valueType="num">
                                      <p:cBhvr>
                                        <p:cTn id="128"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fade">
                                      <p:cBhvr>
                                        <p:cTn id="133" dur="500"/>
                                        <p:tgtEl>
                                          <p:spTgt spid="23"/>
                                        </p:tgtEl>
                                      </p:cBhvr>
                                    </p:animEffect>
                                    <p:anim calcmode="lin" valueType="num">
                                      <p:cBhvr>
                                        <p:cTn id="134" dur="500" fill="hold"/>
                                        <p:tgtEl>
                                          <p:spTgt spid="23"/>
                                        </p:tgtEl>
                                        <p:attrNameLst>
                                          <p:attrName>ppt_x</p:attrName>
                                        </p:attrNameLst>
                                      </p:cBhvr>
                                      <p:tavLst>
                                        <p:tav tm="0">
                                          <p:val>
                                            <p:strVal val="#ppt_x"/>
                                          </p:val>
                                        </p:tav>
                                        <p:tav tm="100000">
                                          <p:val>
                                            <p:strVal val="#ppt_x"/>
                                          </p:val>
                                        </p:tav>
                                      </p:tavLst>
                                    </p:anim>
                                    <p:anim calcmode="lin" valueType="num">
                                      <p:cBhvr>
                                        <p:cTn id="135"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fade">
                                      <p:cBhvr>
                                        <p:cTn id="140" dur="500"/>
                                        <p:tgtEl>
                                          <p:spTgt spid="27"/>
                                        </p:tgtEl>
                                      </p:cBhvr>
                                    </p:animEffect>
                                    <p:anim calcmode="lin" valueType="num">
                                      <p:cBhvr>
                                        <p:cTn id="141" dur="500" fill="hold"/>
                                        <p:tgtEl>
                                          <p:spTgt spid="27"/>
                                        </p:tgtEl>
                                        <p:attrNameLst>
                                          <p:attrName>ppt_x</p:attrName>
                                        </p:attrNameLst>
                                      </p:cBhvr>
                                      <p:tavLst>
                                        <p:tav tm="0">
                                          <p:val>
                                            <p:strVal val="#ppt_x"/>
                                          </p:val>
                                        </p:tav>
                                        <p:tav tm="100000">
                                          <p:val>
                                            <p:strVal val="#ppt_x"/>
                                          </p:val>
                                        </p:tav>
                                      </p:tavLst>
                                    </p:anim>
                                    <p:anim calcmode="lin" valueType="num">
                                      <p:cBhvr>
                                        <p:cTn id="142"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nodeType="clickEffect">
                                  <p:stCondLst>
                                    <p:cond delay="0"/>
                                  </p:stCondLst>
                                  <p:childTnLst>
                                    <p:set>
                                      <p:cBhvr>
                                        <p:cTn id="146" dur="1" fill="hold">
                                          <p:stCondLst>
                                            <p:cond delay="0"/>
                                          </p:stCondLst>
                                        </p:cTn>
                                        <p:tgtEl>
                                          <p:spTgt spid="25"/>
                                        </p:tgtEl>
                                        <p:attrNameLst>
                                          <p:attrName>style.visibility</p:attrName>
                                        </p:attrNameLst>
                                      </p:cBhvr>
                                      <p:to>
                                        <p:strVal val="visible"/>
                                      </p:to>
                                    </p:set>
                                    <p:animEffect transition="in" filter="fade">
                                      <p:cBhvr>
                                        <p:cTn id="147" dur="500"/>
                                        <p:tgtEl>
                                          <p:spTgt spid="25"/>
                                        </p:tgtEl>
                                      </p:cBhvr>
                                    </p:animEffect>
                                    <p:anim calcmode="lin" valueType="num">
                                      <p:cBhvr>
                                        <p:cTn id="148" dur="500" fill="hold"/>
                                        <p:tgtEl>
                                          <p:spTgt spid="25"/>
                                        </p:tgtEl>
                                        <p:attrNameLst>
                                          <p:attrName>ppt_x</p:attrName>
                                        </p:attrNameLst>
                                      </p:cBhvr>
                                      <p:tavLst>
                                        <p:tav tm="0">
                                          <p:val>
                                            <p:strVal val="#ppt_x"/>
                                          </p:val>
                                        </p:tav>
                                        <p:tav tm="100000">
                                          <p:val>
                                            <p:strVal val="#ppt_x"/>
                                          </p:val>
                                        </p:tav>
                                      </p:tavLst>
                                    </p:anim>
                                    <p:anim calcmode="lin" valueType="num">
                                      <p:cBhvr>
                                        <p:cTn id="14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grpId="0" nodeType="clickEffect">
                                  <p:stCondLst>
                                    <p:cond delay="0"/>
                                  </p:stCondLst>
                                  <p:childTnLst>
                                    <p:set>
                                      <p:cBhvr>
                                        <p:cTn id="153" dur="1" fill="hold">
                                          <p:stCondLst>
                                            <p:cond delay="0"/>
                                          </p:stCondLst>
                                        </p:cTn>
                                        <p:tgtEl>
                                          <p:spTgt spid="26"/>
                                        </p:tgtEl>
                                        <p:attrNameLst>
                                          <p:attrName>style.visibility</p:attrName>
                                        </p:attrNameLst>
                                      </p:cBhvr>
                                      <p:to>
                                        <p:strVal val="visible"/>
                                      </p:to>
                                    </p:set>
                                    <p:animEffect transition="in" filter="fade">
                                      <p:cBhvr>
                                        <p:cTn id="154" dur="500"/>
                                        <p:tgtEl>
                                          <p:spTgt spid="26"/>
                                        </p:tgtEl>
                                      </p:cBhvr>
                                    </p:animEffect>
                                    <p:anim calcmode="lin" valueType="num">
                                      <p:cBhvr>
                                        <p:cTn id="155" dur="500" fill="hold"/>
                                        <p:tgtEl>
                                          <p:spTgt spid="26"/>
                                        </p:tgtEl>
                                        <p:attrNameLst>
                                          <p:attrName>ppt_x</p:attrName>
                                        </p:attrNameLst>
                                      </p:cBhvr>
                                      <p:tavLst>
                                        <p:tav tm="0">
                                          <p:val>
                                            <p:strVal val="#ppt_x"/>
                                          </p:val>
                                        </p:tav>
                                        <p:tav tm="100000">
                                          <p:val>
                                            <p:strVal val="#ppt_x"/>
                                          </p:val>
                                        </p:tav>
                                      </p:tavLst>
                                    </p:anim>
                                    <p:anim calcmode="lin" valueType="num">
                                      <p:cBhvr>
                                        <p:cTn id="15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8"/>
                                        </p:tgtEl>
                                        <p:attrNameLst>
                                          <p:attrName>style.visibility</p:attrName>
                                        </p:attrNameLst>
                                      </p:cBhvr>
                                      <p:to>
                                        <p:strVal val="visible"/>
                                      </p:to>
                                    </p:set>
                                    <p:animEffect transition="in" filter="fade">
                                      <p:cBhvr>
                                        <p:cTn id="161" dur="500"/>
                                        <p:tgtEl>
                                          <p:spTgt spid="28"/>
                                        </p:tgtEl>
                                      </p:cBhvr>
                                    </p:animEffect>
                                    <p:anim calcmode="lin" valueType="num">
                                      <p:cBhvr>
                                        <p:cTn id="162" dur="500" fill="hold"/>
                                        <p:tgtEl>
                                          <p:spTgt spid="28"/>
                                        </p:tgtEl>
                                        <p:attrNameLst>
                                          <p:attrName>ppt_x</p:attrName>
                                        </p:attrNameLst>
                                      </p:cBhvr>
                                      <p:tavLst>
                                        <p:tav tm="0">
                                          <p:val>
                                            <p:strVal val="#ppt_x"/>
                                          </p:val>
                                        </p:tav>
                                        <p:tav tm="100000">
                                          <p:val>
                                            <p:strVal val="#ppt_x"/>
                                          </p:val>
                                        </p:tav>
                                      </p:tavLst>
                                    </p:anim>
                                    <p:anim calcmode="lin" valueType="num">
                                      <p:cBhvr>
                                        <p:cTn id="163"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29"/>
                                        </p:tgtEl>
                                        <p:attrNameLst>
                                          <p:attrName>style.visibility</p:attrName>
                                        </p:attrNameLst>
                                      </p:cBhvr>
                                      <p:to>
                                        <p:strVal val="visible"/>
                                      </p:to>
                                    </p:set>
                                    <p:animEffect transition="in" filter="fade">
                                      <p:cBhvr>
                                        <p:cTn id="168" dur="500"/>
                                        <p:tgtEl>
                                          <p:spTgt spid="29"/>
                                        </p:tgtEl>
                                      </p:cBhvr>
                                    </p:animEffect>
                                    <p:anim calcmode="lin" valueType="num">
                                      <p:cBhvr>
                                        <p:cTn id="169" dur="500" fill="hold"/>
                                        <p:tgtEl>
                                          <p:spTgt spid="29"/>
                                        </p:tgtEl>
                                        <p:attrNameLst>
                                          <p:attrName>ppt_x</p:attrName>
                                        </p:attrNameLst>
                                      </p:cBhvr>
                                      <p:tavLst>
                                        <p:tav tm="0">
                                          <p:val>
                                            <p:strVal val="#ppt_x"/>
                                          </p:val>
                                        </p:tav>
                                        <p:tav tm="100000">
                                          <p:val>
                                            <p:strVal val="#ppt_x"/>
                                          </p:val>
                                        </p:tav>
                                      </p:tavLst>
                                    </p:anim>
                                    <p:anim calcmode="lin" valueType="num">
                                      <p:cBhvr>
                                        <p:cTn id="170"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0">
                                            <p:txEl>
                                              <p:pRg st="0" end="0"/>
                                            </p:txEl>
                                          </p:spTgt>
                                        </p:tgtEl>
                                        <p:attrNameLst>
                                          <p:attrName>style.visibility</p:attrName>
                                        </p:attrNameLst>
                                      </p:cBhvr>
                                      <p:to>
                                        <p:strVal val="visible"/>
                                      </p:to>
                                    </p:set>
                                    <p:animEffect transition="in" filter="fade">
                                      <p:cBhvr>
                                        <p:cTn id="175" dur="500"/>
                                        <p:tgtEl>
                                          <p:spTgt spid="30">
                                            <p:txEl>
                                              <p:pRg st="0" end="0"/>
                                            </p:txEl>
                                          </p:spTgt>
                                        </p:tgtEl>
                                      </p:cBhvr>
                                    </p:animEffect>
                                    <p:anim calcmode="lin" valueType="num">
                                      <p:cBhvr>
                                        <p:cTn id="176"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77"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nodeType="clickEffect">
                                  <p:stCondLst>
                                    <p:cond delay="0"/>
                                  </p:stCondLst>
                                  <p:childTnLst>
                                    <p:set>
                                      <p:cBhvr>
                                        <p:cTn id="181" dur="1" fill="hold">
                                          <p:stCondLst>
                                            <p:cond delay="0"/>
                                          </p:stCondLst>
                                        </p:cTn>
                                        <p:tgtEl>
                                          <p:spTgt spid="30">
                                            <p:txEl>
                                              <p:pRg st="1" end="1"/>
                                            </p:txEl>
                                          </p:spTgt>
                                        </p:tgtEl>
                                        <p:attrNameLst>
                                          <p:attrName>style.visibility</p:attrName>
                                        </p:attrNameLst>
                                      </p:cBhvr>
                                      <p:to>
                                        <p:strVal val="visible"/>
                                      </p:to>
                                    </p:set>
                                    <p:animEffect transition="in" filter="fade">
                                      <p:cBhvr>
                                        <p:cTn id="182" dur="500"/>
                                        <p:tgtEl>
                                          <p:spTgt spid="30">
                                            <p:txEl>
                                              <p:pRg st="1" end="1"/>
                                            </p:txEl>
                                          </p:spTgt>
                                        </p:tgtEl>
                                      </p:cBhvr>
                                    </p:animEffect>
                                    <p:anim calcmode="lin" valueType="num">
                                      <p:cBhvr>
                                        <p:cTn id="183" dur="5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184" dur="5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nodeType="clickEffect">
                                  <p:stCondLst>
                                    <p:cond delay="0"/>
                                  </p:stCondLst>
                                  <p:childTnLst>
                                    <p:set>
                                      <p:cBhvr>
                                        <p:cTn id="188" dur="1" fill="hold">
                                          <p:stCondLst>
                                            <p:cond delay="0"/>
                                          </p:stCondLst>
                                        </p:cTn>
                                        <p:tgtEl>
                                          <p:spTgt spid="30">
                                            <p:txEl>
                                              <p:pRg st="2" end="2"/>
                                            </p:txEl>
                                          </p:spTgt>
                                        </p:tgtEl>
                                        <p:attrNameLst>
                                          <p:attrName>style.visibility</p:attrName>
                                        </p:attrNameLst>
                                      </p:cBhvr>
                                      <p:to>
                                        <p:strVal val="visible"/>
                                      </p:to>
                                    </p:set>
                                    <p:animEffect transition="in" filter="fade">
                                      <p:cBhvr>
                                        <p:cTn id="189" dur="500"/>
                                        <p:tgtEl>
                                          <p:spTgt spid="30">
                                            <p:txEl>
                                              <p:pRg st="2" end="2"/>
                                            </p:txEl>
                                          </p:spTgt>
                                        </p:tgtEl>
                                      </p:cBhvr>
                                    </p:animEffect>
                                    <p:anim calcmode="lin" valueType="num">
                                      <p:cBhvr>
                                        <p:cTn id="190" dur="5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191" dur="500" fill="hold"/>
                                        <p:tgtEl>
                                          <p:spTgt spid="3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nodeType="clickEffect">
                                  <p:stCondLst>
                                    <p:cond delay="0"/>
                                  </p:stCondLst>
                                  <p:childTnLst>
                                    <p:set>
                                      <p:cBhvr>
                                        <p:cTn id="195" dur="1" fill="hold">
                                          <p:stCondLst>
                                            <p:cond delay="0"/>
                                          </p:stCondLst>
                                        </p:cTn>
                                        <p:tgtEl>
                                          <p:spTgt spid="30">
                                            <p:txEl>
                                              <p:pRg st="3" end="3"/>
                                            </p:txEl>
                                          </p:spTgt>
                                        </p:tgtEl>
                                        <p:attrNameLst>
                                          <p:attrName>style.visibility</p:attrName>
                                        </p:attrNameLst>
                                      </p:cBhvr>
                                      <p:to>
                                        <p:strVal val="visible"/>
                                      </p:to>
                                    </p:set>
                                    <p:animEffect transition="in" filter="fade">
                                      <p:cBhvr>
                                        <p:cTn id="196" dur="500"/>
                                        <p:tgtEl>
                                          <p:spTgt spid="30">
                                            <p:txEl>
                                              <p:pRg st="3" end="3"/>
                                            </p:txEl>
                                          </p:spTgt>
                                        </p:tgtEl>
                                      </p:cBhvr>
                                    </p:animEffect>
                                    <p:anim calcmode="lin" valueType="num">
                                      <p:cBhvr>
                                        <p:cTn id="197" dur="5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198" dur="500" fill="hold"/>
                                        <p:tgtEl>
                                          <p:spTgt spid="3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0">
                                            <p:txEl>
                                              <p:pRg st="4" end="4"/>
                                            </p:txEl>
                                          </p:spTgt>
                                        </p:tgtEl>
                                        <p:attrNameLst>
                                          <p:attrName>style.visibility</p:attrName>
                                        </p:attrNameLst>
                                      </p:cBhvr>
                                      <p:to>
                                        <p:strVal val="visible"/>
                                      </p:to>
                                    </p:set>
                                    <p:animEffect transition="in" filter="fade">
                                      <p:cBhvr>
                                        <p:cTn id="203" dur="500"/>
                                        <p:tgtEl>
                                          <p:spTgt spid="30">
                                            <p:txEl>
                                              <p:pRg st="4" end="4"/>
                                            </p:txEl>
                                          </p:spTgt>
                                        </p:tgtEl>
                                      </p:cBhvr>
                                    </p:animEffect>
                                    <p:anim calcmode="lin" valueType="num">
                                      <p:cBhvr>
                                        <p:cTn id="204" dur="5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205" dur="500" fill="hold"/>
                                        <p:tgtEl>
                                          <p:spTgt spid="3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0">
                                            <p:txEl>
                                              <p:pRg st="5" end="5"/>
                                            </p:txEl>
                                          </p:spTgt>
                                        </p:tgtEl>
                                        <p:attrNameLst>
                                          <p:attrName>style.visibility</p:attrName>
                                        </p:attrNameLst>
                                      </p:cBhvr>
                                      <p:to>
                                        <p:strVal val="visible"/>
                                      </p:to>
                                    </p:set>
                                    <p:animEffect transition="in" filter="fade">
                                      <p:cBhvr>
                                        <p:cTn id="210" dur="500"/>
                                        <p:tgtEl>
                                          <p:spTgt spid="30">
                                            <p:txEl>
                                              <p:pRg st="5" end="5"/>
                                            </p:txEl>
                                          </p:spTgt>
                                        </p:tgtEl>
                                      </p:cBhvr>
                                    </p:animEffect>
                                    <p:anim calcmode="lin" valueType="num">
                                      <p:cBhvr>
                                        <p:cTn id="211" dur="500" fill="hold"/>
                                        <p:tgtEl>
                                          <p:spTgt spid="30">
                                            <p:txEl>
                                              <p:pRg st="5" end="5"/>
                                            </p:txEl>
                                          </p:spTgt>
                                        </p:tgtEl>
                                        <p:attrNameLst>
                                          <p:attrName>ppt_x</p:attrName>
                                        </p:attrNameLst>
                                      </p:cBhvr>
                                      <p:tavLst>
                                        <p:tav tm="0">
                                          <p:val>
                                            <p:strVal val="#ppt_x"/>
                                          </p:val>
                                        </p:tav>
                                        <p:tav tm="100000">
                                          <p:val>
                                            <p:strVal val="#ppt_x"/>
                                          </p:val>
                                        </p:tav>
                                      </p:tavLst>
                                    </p:anim>
                                    <p:anim calcmode="lin" valueType="num">
                                      <p:cBhvr>
                                        <p:cTn id="212" dur="500" fill="hold"/>
                                        <p:tgtEl>
                                          <p:spTgt spid="3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0">
                                            <p:txEl>
                                              <p:pRg st="6" end="6"/>
                                            </p:txEl>
                                          </p:spTgt>
                                        </p:tgtEl>
                                        <p:attrNameLst>
                                          <p:attrName>style.visibility</p:attrName>
                                        </p:attrNameLst>
                                      </p:cBhvr>
                                      <p:to>
                                        <p:strVal val="visible"/>
                                      </p:to>
                                    </p:set>
                                    <p:animEffect transition="in" filter="fade">
                                      <p:cBhvr>
                                        <p:cTn id="217" dur="500"/>
                                        <p:tgtEl>
                                          <p:spTgt spid="30">
                                            <p:txEl>
                                              <p:pRg st="6" end="6"/>
                                            </p:txEl>
                                          </p:spTgt>
                                        </p:tgtEl>
                                      </p:cBhvr>
                                    </p:animEffect>
                                    <p:anim calcmode="lin" valueType="num">
                                      <p:cBhvr>
                                        <p:cTn id="218" dur="500" fill="hold"/>
                                        <p:tgtEl>
                                          <p:spTgt spid="30">
                                            <p:txEl>
                                              <p:pRg st="6" end="6"/>
                                            </p:txEl>
                                          </p:spTgt>
                                        </p:tgtEl>
                                        <p:attrNameLst>
                                          <p:attrName>ppt_x</p:attrName>
                                        </p:attrNameLst>
                                      </p:cBhvr>
                                      <p:tavLst>
                                        <p:tav tm="0">
                                          <p:val>
                                            <p:strVal val="#ppt_x"/>
                                          </p:val>
                                        </p:tav>
                                        <p:tav tm="100000">
                                          <p:val>
                                            <p:strVal val="#ppt_x"/>
                                          </p:val>
                                        </p:tav>
                                      </p:tavLst>
                                    </p:anim>
                                    <p:anim calcmode="lin" valueType="num">
                                      <p:cBhvr>
                                        <p:cTn id="219" dur="500" fill="hold"/>
                                        <p:tgtEl>
                                          <p:spTgt spid="3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nodeType="clickEffect">
                                  <p:stCondLst>
                                    <p:cond delay="0"/>
                                  </p:stCondLst>
                                  <p:childTnLst>
                                    <p:set>
                                      <p:cBhvr>
                                        <p:cTn id="223" dur="1" fill="hold">
                                          <p:stCondLst>
                                            <p:cond delay="0"/>
                                          </p:stCondLst>
                                        </p:cTn>
                                        <p:tgtEl>
                                          <p:spTgt spid="30">
                                            <p:txEl>
                                              <p:pRg st="7" end="7"/>
                                            </p:txEl>
                                          </p:spTgt>
                                        </p:tgtEl>
                                        <p:attrNameLst>
                                          <p:attrName>style.visibility</p:attrName>
                                        </p:attrNameLst>
                                      </p:cBhvr>
                                      <p:to>
                                        <p:strVal val="visible"/>
                                      </p:to>
                                    </p:set>
                                    <p:animEffect transition="in" filter="fade">
                                      <p:cBhvr>
                                        <p:cTn id="224" dur="500"/>
                                        <p:tgtEl>
                                          <p:spTgt spid="30">
                                            <p:txEl>
                                              <p:pRg st="7" end="7"/>
                                            </p:txEl>
                                          </p:spTgt>
                                        </p:tgtEl>
                                      </p:cBhvr>
                                    </p:animEffect>
                                    <p:anim calcmode="lin" valueType="num">
                                      <p:cBhvr>
                                        <p:cTn id="225" dur="500" fill="hold"/>
                                        <p:tgtEl>
                                          <p:spTgt spid="30">
                                            <p:txEl>
                                              <p:pRg st="7" end="7"/>
                                            </p:txEl>
                                          </p:spTgt>
                                        </p:tgtEl>
                                        <p:attrNameLst>
                                          <p:attrName>ppt_x</p:attrName>
                                        </p:attrNameLst>
                                      </p:cBhvr>
                                      <p:tavLst>
                                        <p:tav tm="0">
                                          <p:val>
                                            <p:strVal val="#ppt_x"/>
                                          </p:val>
                                        </p:tav>
                                        <p:tav tm="100000">
                                          <p:val>
                                            <p:strVal val="#ppt_x"/>
                                          </p:val>
                                        </p:tav>
                                      </p:tavLst>
                                    </p:anim>
                                    <p:anim calcmode="lin" valueType="num">
                                      <p:cBhvr>
                                        <p:cTn id="226" dur="500" fill="hold"/>
                                        <p:tgtEl>
                                          <p:spTgt spid="30">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42" presetClass="entr" presetSubtype="0" fill="hold" nodeType="clickEffect">
                                  <p:stCondLst>
                                    <p:cond delay="0"/>
                                  </p:stCondLst>
                                  <p:childTnLst>
                                    <p:set>
                                      <p:cBhvr>
                                        <p:cTn id="230" dur="1" fill="hold">
                                          <p:stCondLst>
                                            <p:cond delay="0"/>
                                          </p:stCondLst>
                                        </p:cTn>
                                        <p:tgtEl>
                                          <p:spTgt spid="30">
                                            <p:txEl>
                                              <p:pRg st="8" end="8"/>
                                            </p:txEl>
                                          </p:spTgt>
                                        </p:tgtEl>
                                        <p:attrNameLst>
                                          <p:attrName>style.visibility</p:attrName>
                                        </p:attrNameLst>
                                      </p:cBhvr>
                                      <p:to>
                                        <p:strVal val="visible"/>
                                      </p:to>
                                    </p:set>
                                    <p:animEffect transition="in" filter="fade">
                                      <p:cBhvr>
                                        <p:cTn id="231" dur="500"/>
                                        <p:tgtEl>
                                          <p:spTgt spid="30">
                                            <p:txEl>
                                              <p:pRg st="8" end="8"/>
                                            </p:txEl>
                                          </p:spTgt>
                                        </p:tgtEl>
                                      </p:cBhvr>
                                    </p:animEffect>
                                    <p:anim calcmode="lin" valueType="num">
                                      <p:cBhvr>
                                        <p:cTn id="232" dur="500" fill="hold"/>
                                        <p:tgtEl>
                                          <p:spTgt spid="30">
                                            <p:txEl>
                                              <p:pRg st="8" end="8"/>
                                            </p:txEl>
                                          </p:spTgt>
                                        </p:tgtEl>
                                        <p:attrNameLst>
                                          <p:attrName>ppt_x</p:attrName>
                                        </p:attrNameLst>
                                      </p:cBhvr>
                                      <p:tavLst>
                                        <p:tav tm="0">
                                          <p:val>
                                            <p:strVal val="#ppt_x"/>
                                          </p:val>
                                        </p:tav>
                                        <p:tav tm="100000">
                                          <p:val>
                                            <p:strVal val="#ppt_x"/>
                                          </p:val>
                                        </p:tav>
                                      </p:tavLst>
                                    </p:anim>
                                    <p:anim calcmode="lin" valueType="num">
                                      <p:cBhvr>
                                        <p:cTn id="233" dur="500" fill="hold"/>
                                        <p:tgtEl>
                                          <p:spTgt spid="3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animBg="1"/>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1" y="173591"/>
            <a:ext cx="4129804" cy="877358"/>
          </a:xfrm>
        </p:spPr>
        <p:txBody>
          <a:bodyPr>
            <a:no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br>
              <a:rPr lang="en-US" sz="3200" dirty="0">
                <a:latin typeface="+mj-lt"/>
              </a:rPr>
            </a:br>
            <a:r>
              <a:rPr lang="en-US" sz="3200" dirty="0">
                <a:latin typeface="+mj-lt"/>
              </a:rPr>
              <a:t>Using Our Solution</a:t>
            </a:r>
            <a:endParaRPr lang="en-US" sz="600"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6</a:t>
            </a:fld>
            <a:endParaRPr lang="en-US"/>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050949"/>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7" name="Picture 8" descr="Square Text Cloud Png, Transparent Png - kindpng">
            <a:extLst>
              <a:ext uri="{FF2B5EF4-FFF2-40B4-BE49-F238E27FC236}">
                <a16:creationId xmlns:a16="http://schemas.microsoft.com/office/drawing/2014/main" id="{EB838DBC-2DF1-650B-3307-53D4CE285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615" y="1225332"/>
            <a:ext cx="892799" cy="893834"/>
          </a:xfrm>
          <a:prstGeom prst="rect">
            <a:avLst/>
          </a:prstGeom>
          <a:solidFill>
            <a:schemeClr val="accent6">
              <a:lumMod val="60000"/>
              <a:lumOff val="40000"/>
            </a:schemeClr>
          </a:solidFill>
        </p:spPr>
      </p:pic>
      <p:pic>
        <p:nvPicPr>
          <p:cNvPr id="9" name="Picture 8" descr="exclamation mark Vector Icons free download in SVG, PNG Format">
            <a:extLst>
              <a:ext uri="{FF2B5EF4-FFF2-40B4-BE49-F238E27FC236}">
                <a16:creationId xmlns:a16="http://schemas.microsoft.com/office/drawing/2014/main" id="{4E754FDE-BD19-6D02-2507-C0394E92D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1597" y="1323263"/>
            <a:ext cx="428413" cy="42841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C6F5DA97-6A8E-8512-B121-1F496B6B5949}"/>
              </a:ext>
            </a:extLst>
          </p:cNvPr>
          <p:cNvCxnSpPr>
            <a:cxnSpLocks/>
          </p:cNvCxnSpPr>
          <p:nvPr/>
        </p:nvCxnSpPr>
        <p:spPr>
          <a:xfrm>
            <a:off x="2032615" y="2219901"/>
            <a:ext cx="11220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F9A1E6F-F8CA-2728-C41F-F0B6D5D82AD9}"/>
              </a:ext>
            </a:extLst>
          </p:cNvPr>
          <p:cNvSpPr txBox="1"/>
          <p:nvPr/>
        </p:nvSpPr>
        <p:spPr>
          <a:xfrm>
            <a:off x="1794507" y="2278623"/>
            <a:ext cx="1492899" cy="276999"/>
          </a:xfrm>
          <a:prstGeom prst="rect">
            <a:avLst/>
          </a:prstGeom>
          <a:noFill/>
          <a:ln>
            <a:noFill/>
          </a:ln>
        </p:spPr>
        <p:txBody>
          <a:bodyPr wrap="square" rtlCol="0">
            <a:spAutoFit/>
          </a:bodyPr>
          <a:lstStyle/>
          <a:p>
            <a:pPr algn="ctr"/>
            <a:r>
              <a:rPr lang="en-US" sz="1200" dirty="0"/>
              <a:t>getdiagfiles</a:t>
            </a:r>
          </a:p>
        </p:txBody>
      </p:sp>
      <p:pic>
        <p:nvPicPr>
          <p:cNvPr id="13" name="Picture 10" descr="Log file - Free interface icons">
            <a:extLst>
              <a:ext uri="{FF2B5EF4-FFF2-40B4-BE49-F238E27FC236}">
                <a16:creationId xmlns:a16="http://schemas.microsoft.com/office/drawing/2014/main" id="{DCB464E9-0BA5-0F6C-0D1A-722C23749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5080" y="136524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older - Free files and folders icons">
            <a:extLst>
              <a:ext uri="{FF2B5EF4-FFF2-40B4-BE49-F238E27FC236}">
                <a16:creationId xmlns:a16="http://schemas.microsoft.com/office/drawing/2014/main" id="{3CF500F2-D2D6-1EF2-00C9-2843C93E42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406" y="1830972"/>
            <a:ext cx="724650" cy="7246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 file - Free interface icons">
            <a:extLst>
              <a:ext uri="{FF2B5EF4-FFF2-40B4-BE49-F238E27FC236}">
                <a16:creationId xmlns:a16="http://schemas.microsoft.com/office/drawing/2014/main" id="{DBF1C6FB-550E-A228-62AA-B50571BD1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39" y="2645724"/>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Log file - Free interface icons">
            <a:extLst>
              <a:ext uri="{FF2B5EF4-FFF2-40B4-BE49-F238E27FC236}">
                <a16:creationId xmlns:a16="http://schemas.microsoft.com/office/drawing/2014/main" id="{70BEA1D3-887F-3879-DEE7-7A7E6D340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2971" y="3425152"/>
            <a:ext cx="473868" cy="4738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Log file - Free interface icons">
            <a:extLst>
              <a:ext uri="{FF2B5EF4-FFF2-40B4-BE49-F238E27FC236}">
                <a16:creationId xmlns:a16="http://schemas.microsoft.com/office/drawing/2014/main" id="{698F564F-0DA6-BE3C-115E-5E6EF7854B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2980" y="1731228"/>
            <a:ext cx="473868" cy="47386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CECDBEA1-C6D9-FDB2-F1C2-588D0EFB17A6}"/>
              </a:ext>
            </a:extLst>
          </p:cNvPr>
          <p:cNvCxnSpPr>
            <a:endCxn id="13" idx="1"/>
          </p:cNvCxnSpPr>
          <p:nvPr/>
        </p:nvCxnSpPr>
        <p:spPr>
          <a:xfrm flipV="1">
            <a:off x="4143748" y="1602176"/>
            <a:ext cx="361332" cy="617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4DB6B73-C325-9365-1AFE-84D103FD3802}"/>
              </a:ext>
            </a:extLst>
          </p:cNvPr>
          <p:cNvCxnSpPr>
            <a:endCxn id="18" idx="1"/>
          </p:cNvCxnSpPr>
          <p:nvPr/>
        </p:nvCxnSpPr>
        <p:spPr>
          <a:xfrm flipV="1">
            <a:off x="4143748" y="1968162"/>
            <a:ext cx="1139232" cy="251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78067F-EF2A-CBC3-6E13-51E85C2EBA06}"/>
              </a:ext>
            </a:extLst>
          </p:cNvPr>
          <p:cNvCxnSpPr>
            <a:endCxn id="15" idx="1"/>
          </p:cNvCxnSpPr>
          <p:nvPr/>
        </p:nvCxnSpPr>
        <p:spPr>
          <a:xfrm>
            <a:off x="4143748" y="2219901"/>
            <a:ext cx="733091"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579101-876A-8BE7-74A7-CAC55E3CE907}"/>
              </a:ext>
            </a:extLst>
          </p:cNvPr>
          <p:cNvCxnSpPr>
            <a:endCxn id="16" idx="1"/>
          </p:cNvCxnSpPr>
          <p:nvPr/>
        </p:nvCxnSpPr>
        <p:spPr>
          <a:xfrm rot="16200000" flipH="1">
            <a:off x="3552267" y="2811381"/>
            <a:ext cx="1442185" cy="2592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93ACB43-6822-AD07-B6D8-58D4AC1EC96B}"/>
              </a:ext>
            </a:extLst>
          </p:cNvPr>
          <p:cNvCxnSpPr/>
          <p:nvPr/>
        </p:nvCxnSpPr>
        <p:spPr>
          <a:xfrm>
            <a:off x="5952331" y="2240956"/>
            <a:ext cx="10916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1D758E49-817D-0BAE-79F6-F595A700C996}"/>
              </a:ext>
            </a:extLst>
          </p:cNvPr>
          <p:cNvSpPr/>
          <p:nvPr/>
        </p:nvSpPr>
        <p:spPr>
          <a:xfrm>
            <a:off x="8636253" y="1527129"/>
            <a:ext cx="376519" cy="17206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5" name="Picture 26" descr="Experiment Results - Free medical icons">
            <a:extLst>
              <a:ext uri="{FF2B5EF4-FFF2-40B4-BE49-F238E27FC236}">
                <a16:creationId xmlns:a16="http://schemas.microsoft.com/office/drawing/2014/main" id="{8B4E70D9-4855-F4B5-F4CB-F05C4D9CDC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1297215"/>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tail Business Store PNG Free Image - PNG All">
            <a:extLst>
              <a:ext uri="{FF2B5EF4-FFF2-40B4-BE49-F238E27FC236}">
                <a16:creationId xmlns:a16="http://schemas.microsoft.com/office/drawing/2014/main" id="{2CC64304-5C53-781E-831A-87B986D251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229" y="1573708"/>
            <a:ext cx="1292386" cy="129238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D45E899-1996-FBAD-DEA7-1ACFB087749E}"/>
              </a:ext>
            </a:extLst>
          </p:cNvPr>
          <p:cNvSpPr txBox="1"/>
          <p:nvPr/>
        </p:nvSpPr>
        <p:spPr>
          <a:xfrm>
            <a:off x="6844241" y="3430697"/>
            <a:ext cx="2550531" cy="307777"/>
          </a:xfrm>
          <a:prstGeom prst="rect">
            <a:avLst/>
          </a:prstGeom>
          <a:noFill/>
        </p:spPr>
        <p:txBody>
          <a:bodyPr wrap="square" rtlCol="0">
            <a:spAutoFit/>
          </a:bodyPr>
          <a:lstStyle/>
          <a:p>
            <a:r>
              <a:rPr lang="en-US" sz="1400" dirty="0"/>
              <a:t>Deep Learning model</a:t>
            </a:r>
          </a:p>
        </p:txBody>
      </p:sp>
      <p:pic>
        <p:nvPicPr>
          <p:cNvPr id="28" name="Picture 6" descr="Deep learning - Free electronics icons">
            <a:extLst>
              <a:ext uri="{FF2B5EF4-FFF2-40B4-BE49-F238E27FC236}">
                <a16:creationId xmlns:a16="http://schemas.microsoft.com/office/drawing/2014/main" id="{A35A7B09-3C63-A49A-0B93-44CA1DED39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1710" y="1651077"/>
            <a:ext cx="1139232" cy="113923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6" descr="Experiment Results - Free medical icons">
            <a:extLst>
              <a:ext uri="{FF2B5EF4-FFF2-40B4-BE49-F238E27FC236}">
                <a16:creationId xmlns:a16="http://schemas.microsoft.com/office/drawing/2014/main" id="{602A6A2A-76D2-2A2B-B095-D42BED8ADC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045070"/>
            <a:ext cx="557132" cy="5571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Experiment Results - Free medical icons">
            <a:extLst>
              <a:ext uri="{FF2B5EF4-FFF2-40B4-BE49-F238E27FC236}">
                <a16:creationId xmlns:a16="http://schemas.microsoft.com/office/drawing/2014/main" id="{4A53DE1B-1CB7-A959-779E-F45BDF7C23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521" y="2790309"/>
            <a:ext cx="557132" cy="55713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ACD17EAC-8020-4392-D630-51087EEF101A}"/>
              </a:ext>
            </a:extLst>
          </p:cNvPr>
          <p:cNvSpPr/>
          <p:nvPr/>
        </p:nvSpPr>
        <p:spPr>
          <a:xfrm>
            <a:off x="6844241" y="1050949"/>
            <a:ext cx="4357596" cy="293716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BDAA12-62B4-4C0F-FE2A-ED61A821D05D}"/>
              </a:ext>
            </a:extLst>
          </p:cNvPr>
          <p:cNvSpPr/>
          <p:nvPr/>
        </p:nvSpPr>
        <p:spPr>
          <a:xfrm>
            <a:off x="7256710" y="4459954"/>
            <a:ext cx="3532658" cy="2003091"/>
          </a:xfrm>
          <a:prstGeom prst="rect">
            <a:avLst/>
          </a:prstGeom>
          <a:noFill/>
          <a:ln w="31750" cmpd="dbl">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or: Elbow 32">
            <a:extLst>
              <a:ext uri="{FF2B5EF4-FFF2-40B4-BE49-F238E27FC236}">
                <a16:creationId xmlns:a16="http://schemas.microsoft.com/office/drawing/2014/main" id="{5FC27B06-D43C-D902-61CD-131D209CF9D7}"/>
              </a:ext>
            </a:extLst>
          </p:cNvPr>
          <p:cNvCxnSpPr>
            <a:stCxn id="31" idx="3"/>
            <a:endCxn id="32" idx="3"/>
          </p:cNvCxnSpPr>
          <p:nvPr/>
        </p:nvCxnSpPr>
        <p:spPr>
          <a:xfrm flipH="1">
            <a:off x="10789368" y="2519530"/>
            <a:ext cx="412469" cy="2941970"/>
          </a:xfrm>
          <a:prstGeom prst="bentConnector3">
            <a:avLst>
              <a:gd name="adj1" fmla="val -5542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2" descr="Deep learning - Free technology icons">
            <a:extLst>
              <a:ext uri="{FF2B5EF4-FFF2-40B4-BE49-F238E27FC236}">
                <a16:creationId xmlns:a16="http://schemas.microsoft.com/office/drawing/2014/main" id="{BFE43DEB-FBE3-EC5D-09E3-744B110EEB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4399" y="4597398"/>
            <a:ext cx="1107050" cy="110705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F321BF9-FC95-7CD4-655D-759AB2B88D17}"/>
              </a:ext>
            </a:extLst>
          </p:cNvPr>
          <p:cNvSpPr txBox="1"/>
          <p:nvPr/>
        </p:nvSpPr>
        <p:spPr>
          <a:xfrm>
            <a:off x="7865255" y="5841581"/>
            <a:ext cx="2550531" cy="307777"/>
          </a:xfrm>
          <a:prstGeom prst="rect">
            <a:avLst/>
          </a:prstGeom>
          <a:noFill/>
        </p:spPr>
        <p:txBody>
          <a:bodyPr wrap="square" rtlCol="0">
            <a:spAutoFit/>
          </a:bodyPr>
          <a:lstStyle/>
          <a:p>
            <a:r>
              <a:rPr lang="en-US" sz="1400" dirty="0"/>
              <a:t>Natural Language Processing</a:t>
            </a:r>
          </a:p>
        </p:txBody>
      </p:sp>
      <p:sp>
        <p:nvSpPr>
          <p:cNvPr id="36" name="AutoShape 2" descr="Checked Note - Free interface icons">
            <a:extLst>
              <a:ext uri="{FF2B5EF4-FFF2-40B4-BE49-F238E27FC236}">
                <a16:creationId xmlns:a16="http://schemas.microsoft.com/office/drawing/2014/main" id="{8142F319-0FCC-1DC9-DEA4-8DEDCB3AEBA7}"/>
              </a:ext>
            </a:extLst>
          </p:cNvPr>
          <p:cNvSpPr>
            <a:spLocks noChangeAspect="1" noChangeArrowheads="1"/>
          </p:cNvSpPr>
          <p:nvPr/>
        </p:nvSpPr>
        <p:spPr bwMode="auto">
          <a:xfrm>
            <a:off x="6345772" y="32653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AutoShape 4" descr="Checked Note - Free interface icons">
            <a:extLst>
              <a:ext uri="{FF2B5EF4-FFF2-40B4-BE49-F238E27FC236}">
                <a16:creationId xmlns:a16="http://schemas.microsoft.com/office/drawing/2014/main" id="{4D24A28A-744F-F8B2-5F0F-4FDAF765B502}"/>
              </a:ext>
            </a:extLst>
          </p:cNvPr>
          <p:cNvSpPr>
            <a:spLocks noChangeAspect="1" noChangeArrowheads="1"/>
          </p:cNvSpPr>
          <p:nvPr/>
        </p:nvSpPr>
        <p:spPr bwMode="auto">
          <a:xfrm>
            <a:off x="6498172" y="34177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8" name="Picture 37" descr="Shape&#10;&#10;Description automatically generated with low confidence">
            <a:extLst>
              <a:ext uri="{FF2B5EF4-FFF2-40B4-BE49-F238E27FC236}">
                <a16:creationId xmlns:a16="http://schemas.microsoft.com/office/drawing/2014/main" id="{09028686-2C36-4C3C-D0F8-723618EF9F68}"/>
              </a:ext>
            </a:extLst>
          </p:cNvPr>
          <p:cNvPicPr>
            <a:picLocks noChangeAspect="1"/>
          </p:cNvPicPr>
          <p:nvPr/>
        </p:nvPicPr>
        <p:blipFill>
          <a:blip r:embed="rId11"/>
          <a:stretch>
            <a:fillRect/>
          </a:stretch>
        </p:blipFill>
        <p:spPr>
          <a:xfrm>
            <a:off x="4974355" y="5016489"/>
            <a:ext cx="890020" cy="890020"/>
          </a:xfrm>
          <a:prstGeom prst="rect">
            <a:avLst/>
          </a:prstGeom>
        </p:spPr>
      </p:pic>
      <p:cxnSp>
        <p:nvCxnSpPr>
          <p:cNvPr id="39" name="Straight Arrow Connector 38">
            <a:extLst>
              <a:ext uri="{FF2B5EF4-FFF2-40B4-BE49-F238E27FC236}">
                <a16:creationId xmlns:a16="http://schemas.microsoft.com/office/drawing/2014/main" id="{6DF35C99-60BD-26A2-8B93-C13F4FA517A8}"/>
              </a:ext>
            </a:extLst>
          </p:cNvPr>
          <p:cNvCxnSpPr>
            <a:stCxn id="32" idx="1"/>
            <a:endCxn id="38" idx="3"/>
          </p:cNvCxnSpPr>
          <p:nvPr/>
        </p:nvCxnSpPr>
        <p:spPr>
          <a:xfrm flipH="1" flipV="1">
            <a:off x="5864375" y="5461499"/>
            <a:ext cx="139233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DFCA07-94DD-A261-922C-841A6BB25B3F}"/>
              </a:ext>
            </a:extLst>
          </p:cNvPr>
          <p:cNvSpPr txBox="1"/>
          <p:nvPr/>
        </p:nvSpPr>
        <p:spPr>
          <a:xfrm>
            <a:off x="2491806" y="5316403"/>
            <a:ext cx="3303883" cy="307777"/>
          </a:xfrm>
          <a:prstGeom prst="rect">
            <a:avLst/>
          </a:prstGeom>
          <a:noFill/>
        </p:spPr>
        <p:txBody>
          <a:bodyPr wrap="square" rtlCol="0">
            <a:spAutoFit/>
          </a:bodyPr>
          <a:lstStyle/>
          <a:p>
            <a:r>
              <a:rPr lang="en-US" sz="1400" dirty="0"/>
              <a:t>Interactive root cause report</a:t>
            </a:r>
          </a:p>
        </p:txBody>
      </p:sp>
      <p:sp>
        <p:nvSpPr>
          <p:cNvPr id="41" name="TextBox 40">
            <a:extLst>
              <a:ext uri="{FF2B5EF4-FFF2-40B4-BE49-F238E27FC236}">
                <a16:creationId xmlns:a16="http://schemas.microsoft.com/office/drawing/2014/main" id="{5291966B-E4AE-D4D1-614A-408FABE6E2F4}"/>
              </a:ext>
            </a:extLst>
          </p:cNvPr>
          <p:cNvSpPr txBox="1"/>
          <p:nvPr/>
        </p:nvSpPr>
        <p:spPr>
          <a:xfrm>
            <a:off x="7753565" y="647856"/>
            <a:ext cx="2035699" cy="369332"/>
          </a:xfrm>
          <a:prstGeom prst="rect">
            <a:avLst/>
          </a:prstGeom>
          <a:noFill/>
        </p:spPr>
        <p:txBody>
          <a:bodyPr wrap="square" rtlCol="0">
            <a:spAutoFit/>
          </a:bodyPr>
          <a:lstStyle/>
          <a:p>
            <a:r>
              <a:rPr lang="en-US" dirty="0"/>
              <a:t>PHASE I</a:t>
            </a:r>
          </a:p>
        </p:txBody>
      </p:sp>
      <p:sp>
        <p:nvSpPr>
          <p:cNvPr id="42" name="TextBox 41">
            <a:extLst>
              <a:ext uri="{FF2B5EF4-FFF2-40B4-BE49-F238E27FC236}">
                <a16:creationId xmlns:a16="http://schemas.microsoft.com/office/drawing/2014/main" id="{C9AC2C4B-7444-E24D-75A2-7673A5F436EE}"/>
              </a:ext>
            </a:extLst>
          </p:cNvPr>
          <p:cNvSpPr txBox="1"/>
          <p:nvPr/>
        </p:nvSpPr>
        <p:spPr>
          <a:xfrm>
            <a:off x="8091429" y="6474278"/>
            <a:ext cx="1754536" cy="369332"/>
          </a:xfrm>
          <a:prstGeom prst="rect">
            <a:avLst/>
          </a:prstGeom>
          <a:noFill/>
        </p:spPr>
        <p:txBody>
          <a:bodyPr wrap="square" rtlCol="0">
            <a:spAutoFit/>
          </a:bodyPr>
          <a:lstStyle/>
          <a:p>
            <a:r>
              <a:rPr lang="en-US" dirty="0"/>
              <a:t>PHASE II</a:t>
            </a:r>
          </a:p>
        </p:txBody>
      </p:sp>
    </p:spTree>
    <p:extLst>
      <p:ext uri="{BB962C8B-B14F-4D97-AF65-F5344CB8AC3E}">
        <p14:creationId xmlns:p14="http://schemas.microsoft.com/office/powerpoint/2010/main" val="1374000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anim calcmode="lin" valueType="num">
                                      <p:cBhvr>
                                        <p:cTn id="15" dur="500" fill="hold"/>
                                        <p:tgtEl>
                                          <p:spTgt spid="26"/>
                                        </p:tgtEl>
                                        <p:attrNameLst>
                                          <p:attrName>ppt_x</p:attrName>
                                        </p:attrNameLst>
                                      </p:cBhvr>
                                      <p:tavLst>
                                        <p:tav tm="0">
                                          <p:val>
                                            <p:strVal val="#ppt_x"/>
                                          </p:val>
                                        </p:tav>
                                        <p:tav tm="100000">
                                          <p:val>
                                            <p:strVal val="#ppt_x"/>
                                          </p:val>
                                        </p:tav>
                                      </p:tavLst>
                                    </p:anim>
                                    <p:anim calcmode="lin" valueType="num">
                                      <p:cBhvr>
                                        <p:cTn id="1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anim calcmode="lin" valueType="num">
                                      <p:cBhvr>
                                        <p:cTn id="36" dur="500" fill="hold"/>
                                        <p:tgtEl>
                                          <p:spTgt spid="10"/>
                                        </p:tgtEl>
                                        <p:attrNameLst>
                                          <p:attrName>ppt_x</p:attrName>
                                        </p:attrNameLst>
                                      </p:cBhvr>
                                      <p:tavLst>
                                        <p:tav tm="0">
                                          <p:val>
                                            <p:strVal val="#ppt_x"/>
                                          </p:val>
                                        </p:tav>
                                        <p:tav tm="100000">
                                          <p:val>
                                            <p:strVal val="#ppt_x"/>
                                          </p:val>
                                        </p:tav>
                                      </p:tavLst>
                                    </p:anim>
                                    <p:anim calcmode="lin" valueType="num">
                                      <p:cBhvr>
                                        <p:cTn id="3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500"/>
                                        <p:tgtEl>
                                          <p:spTgt spid="12">
                                            <p:txEl>
                                              <p:pRg st="0" end="0"/>
                                            </p:txEl>
                                          </p:spTgt>
                                        </p:tgtEl>
                                      </p:cBhvr>
                                    </p:animEffect>
                                    <p:anim calcmode="lin" valueType="num">
                                      <p:cBhvr>
                                        <p:cTn id="4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anim calcmode="lin" valueType="num">
                                      <p:cBhvr>
                                        <p:cTn id="50" dur="500" fill="hold"/>
                                        <p:tgtEl>
                                          <p:spTgt spid="14"/>
                                        </p:tgtEl>
                                        <p:attrNameLst>
                                          <p:attrName>ppt_x</p:attrName>
                                        </p:attrNameLst>
                                      </p:cBhvr>
                                      <p:tavLst>
                                        <p:tav tm="0">
                                          <p:val>
                                            <p:strVal val="#ppt_x"/>
                                          </p:val>
                                        </p:tav>
                                        <p:tav tm="100000">
                                          <p:val>
                                            <p:strVal val="#ppt_x"/>
                                          </p:val>
                                        </p:tav>
                                      </p:tavLst>
                                    </p:anim>
                                    <p:anim calcmode="lin" valueType="num">
                                      <p:cBhvr>
                                        <p:cTn id="5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anim calcmode="lin" valueType="num">
                                      <p:cBhvr>
                                        <p:cTn id="57" dur="500" fill="hold"/>
                                        <p:tgtEl>
                                          <p:spTgt spid="19"/>
                                        </p:tgtEl>
                                        <p:attrNameLst>
                                          <p:attrName>ppt_x</p:attrName>
                                        </p:attrNameLst>
                                      </p:cBhvr>
                                      <p:tavLst>
                                        <p:tav tm="0">
                                          <p:val>
                                            <p:strVal val="#ppt_x"/>
                                          </p:val>
                                        </p:tav>
                                        <p:tav tm="100000">
                                          <p:val>
                                            <p:strVal val="#ppt_x"/>
                                          </p:val>
                                        </p:tav>
                                      </p:tavLst>
                                    </p:anim>
                                    <p:anim calcmode="lin" valueType="num">
                                      <p:cBhvr>
                                        <p:cTn id="58"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anim calcmode="lin" valueType="num">
                                      <p:cBhvr>
                                        <p:cTn id="64" dur="500" fill="hold"/>
                                        <p:tgtEl>
                                          <p:spTgt spid="20"/>
                                        </p:tgtEl>
                                        <p:attrNameLst>
                                          <p:attrName>ppt_x</p:attrName>
                                        </p:attrNameLst>
                                      </p:cBhvr>
                                      <p:tavLst>
                                        <p:tav tm="0">
                                          <p:val>
                                            <p:strVal val="#ppt_x"/>
                                          </p:val>
                                        </p:tav>
                                        <p:tav tm="100000">
                                          <p:val>
                                            <p:strVal val="#ppt_x"/>
                                          </p:val>
                                        </p:tav>
                                      </p:tavLst>
                                    </p:anim>
                                    <p:anim calcmode="lin" valueType="num">
                                      <p:cBhvr>
                                        <p:cTn id="65"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anim calcmode="lin" valueType="num">
                                      <p:cBhvr>
                                        <p:cTn id="71" dur="500" fill="hold"/>
                                        <p:tgtEl>
                                          <p:spTgt spid="21"/>
                                        </p:tgtEl>
                                        <p:attrNameLst>
                                          <p:attrName>ppt_x</p:attrName>
                                        </p:attrNameLst>
                                      </p:cBhvr>
                                      <p:tavLst>
                                        <p:tav tm="0">
                                          <p:val>
                                            <p:strVal val="#ppt_x"/>
                                          </p:val>
                                        </p:tav>
                                        <p:tav tm="100000">
                                          <p:val>
                                            <p:strVal val="#ppt_x"/>
                                          </p:val>
                                        </p:tav>
                                      </p:tavLst>
                                    </p:anim>
                                    <p:anim calcmode="lin" valueType="num">
                                      <p:cBhvr>
                                        <p:cTn id="72"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anim calcmode="lin" valueType="num">
                                      <p:cBhvr>
                                        <p:cTn id="78" dur="500" fill="hold"/>
                                        <p:tgtEl>
                                          <p:spTgt spid="22"/>
                                        </p:tgtEl>
                                        <p:attrNameLst>
                                          <p:attrName>ppt_x</p:attrName>
                                        </p:attrNameLst>
                                      </p:cBhvr>
                                      <p:tavLst>
                                        <p:tav tm="0">
                                          <p:val>
                                            <p:strVal val="#ppt_x"/>
                                          </p:val>
                                        </p:tav>
                                        <p:tav tm="100000">
                                          <p:val>
                                            <p:strVal val="#ppt_x"/>
                                          </p:val>
                                        </p:tav>
                                      </p:tavLst>
                                    </p:anim>
                                    <p:anim calcmode="lin" valueType="num">
                                      <p:cBhvr>
                                        <p:cTn id="7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anim calcmode="lin" valueType="num">
                                      <p:cBhvr>
                                        <p:cTn id="85" dur="500" fill="hold"/>
                                        <p:tgtEl>
                                          <p:spTgt spid="13"/>
                                        </p:tgtEl>
                                        <p:attrNameLst>
                                          <p:attrName>ppt_x</p:attrName>
                                        </p:attrNameLst>
                                      </p:cBhvr>
                                      <p:tavLst>
                                        <p:tav tm="0">
                                          <p:val>
                                            <p:strVal val="#ppt_x"/>
                                          </p:val>
                                        </p:tav>
                                        <p:tav tm="100000">
                                          <p:val>
                                            <p:strVal val="#ppt_x"/>
                                          </p:val>
                                        </p:tav>
                                      </p:tavLst>
                                    </p:anim>
                                    <p:anim calcmode="lin" valueType="num">
                                      <p:cBhvr>
                                        <p:cTn id="8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anim calcmode="lin" valueType="num">
                                      <p:cBhvr>
                                        <p:cTn id="92" dur="500" fill="hold"/>
                                        <p:tgtEl>
                                          <p:spTgt spid="18"/>
                                        </p:tgtEl>
                                        <p:attrNameLst>
                                          <p:attrName>ppt_x</p:attrName>
                                        </p:attrNameLst>
                                      </p:cBhvr>
                                      <p:tavLst>
                                        <p:tav tm="0">
                                          <p:val>
                                            <p:strVal val="#ppt_x"/>
                                          </p:val>
                                        </p:tav>
                                        <p:tav tm="100000">
                                          <p:val>
                                            <p:strVal val="#ppt_x"/>
                                          </p:val>
                                        </p:tav>
                                      </p:tavLst>
                                    </p:anim>
                                    <p:anim calcmode="lin" valueType="num">
                                      <p:cBhvr>
                                        <p:cTn id="93"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500"/>
                                        <p:tgtEl>
                                          <p:spTgt spid="15"/>
                                        </p:tgtEl>
                                      </p:cBhvr>
                                    </p:animEffect>
                                    <p:anim calcmode="lin" valueType="num">
                                      <p:cBhvr>
                                        <p:cTn id="99" dur="500" fill="hold"/>
                                        <p:tgtEl>
                                          <p:spTgt spid="15"/>
                                        </p:tgtEl>
                                        <p:attrNameLst>
                                          <p:attrName>ppt_x</p:attrName>
                                        </p:attrNameLst>
                                      </p:cBhvr>
                                      <p:tavLst>
                                        <p:tav tm="0">
                                          <p:val>
                                            <p:strVal val="#ppt_x"/>
                                          </p:val>
                                        </p:tav>
                                        <p:tav tm="100000">
                                          <p:val>
                                            <p:strVal val="#ppt_x"/>
                                          </p:val>
                                        </p:tav>
                                      </p:tavLst>
                                    </p:anim>
                                    <p:anim calcmode="lin" valueType="num">
                                      <p:cBhvr>
                                        <p:cTn id="100"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500"/>
                                        <p:tgtEl>
                                          <p:spTgt spid="16"/>
                                        </p:tgtEl>
                                      </p:cBhvr>
                                    </p:animEffect>
                                    <p:anim calcmode="lin" valueType="num">
                                      <p:cBhvr>
                                        <p:cTn id="106" dur="500" fill="hold"/>
                                        <p:tgtEl>
                                          <p:spTgt spid="16"/>
                                        </p:tgtEl>
                                        <p:attrNameLst>
                                          <p:attrName>ppt_x</p:attrName>
                                        </p:attrNameLst>
                                      </p:cBhvr>
                                      <p:tavLst>
                                        <p:tav tm="0">
                                          <p:val>
                                            <p:strVal val="#ppt_x"/>
                                          </p:val>
                                        </p:tav>
                                        <p:tav tm="100000">
                                          <p:val>
                                            <p:strVal val="#ppt_x"/>
                                          </p:val>
                                        </p:tav>
                                      </p:tavLst>
                                    </p:anim>
                                    <p:anim calcmode="lin" valueType="num">
                                      <p:cBhvr>
                                        <p:cTn id="107"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anim calcmode="lin" valueType="num">
                                      <p:cBhvr>
                                        <p:cTn id="113" dur="500" fill="hold"/>
                                        <p:tgtEl>
                                          <p:spTgt spid="23"/>
                                        </p:tgtEl>
                                        <p:attrNameLst>
                                          <p:attrName>ppt_x</p:attrName>
                                        </p:attrNameLst>
                                      </p:cBhvr>
                                      <p:tavLst>
                                        <p:tav tm="0">
                                          <p:val>
                                            <p:strVal val="#ppt_x"/>
                                          </p:val>
                                        </p:tav>
                                        <p:tav tm="100000">
                                          <p:val>
                                            <p:strVal val="#ppt_x"/>
                                          </p:val>
                                        </p:tav>
                                      </p:tavLst>
                                    </p:anim>
                                    <p:anim calcmode="lin" valueType="num">
                                      <p:cBhvr>
                                        <p:cTn id="11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fade">
                                      <p:cBhvr>
                                        <p:cTn id="119" dur="1000"/>
                                        <p:tgtEl>
                                          <p:spTgt spid="41"/>
                                        </p:tgtEl>
                                      </p:cBhvr>
                                    </p:animEffect>
                                    <p:anim calcmode="lin" valueType="num">
                                      <p:cBhvr>
                                        <p:cTn id="120" dur="1000" fill="hold"/>
                                        <p:tgtEl>
                                          <p:spTgt spid="41"/>
                                        </p:tgtEl>
                                        <p:attrNameLst>
                                          <p:attrName>ppt_x</p:attrName>
                                        </p:attrNameLst>
                                      </p:cBhvr>
                                      <p:tavLst>
                                        <p:tav tm="0">
                                          <p:val>
                                            <p:strVal val="#ppt_x"/>
                                          </p:val>
                                        </p:tav>
                                        <p:tav tm="100000">
                                          <p:val>
                                            <p:strVal val="#ppt_x"/>
                                          </p:val>
                                        </p:tav>
                                      </p:tavLst>
                                    </p:anim>
                                    <p:anim calcmode="lin" valueType="num">
                                      <p:cBhvr>
                                        <p:cTn id="12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31"/>
                                        </p:tgtEl>
                                        <p:attrNameLst>
                                          <p:attrName>style.visibility</p:attrName>
                                        </p:attrNameLst>
                                      </p:cBhvr>
                                      <p:to>
                                        <p:strVal val="visible"/>
                                      </p:to>
                                    </p:set>
                                    <p:animEffect transition="in" filter="fade">
                                      <p:cBhvr>
                                        <p:cTn id="126" dur="500"/>
                                        <p:tgtEl>
                                          <p:spTgt spid="31"/>
                                        </p:tgtEl>
                                      </p:cBhvr>
                                    </p:animEffect>
                                    <p:anim calcmode="lin" valueType="num">
                                      <p:cBhvr>
                                        <p:cTn id="127" dur="500" fill="hold"/>
                                        <p:tgtEl>
                                          <p:spTgt spid="31"/>
                                        </p:tgtEl>
                                        <p:attrNameLst>
                                          <p:attrName>ppt_x</p:attrName>
                                        </p:attrNameLst>
                                      </p:cBhvr>
                                      <p:tavLst>
                                        <p:tav tm="0">
                                          <p:val>
                                            <p:strVal val="#ppt_x"/>
                                          </p:val>
                                        </p:tav>
                                        <p:tav tm="100000">
                                          <p:val>
                                            <p:strVal val="#ppt_x"/>
                                          </p:val>
                                        </p:tav>
                                      </p:tavLst>
                                    </p:anim>
                                    <p:anim calcmode="lin" valueType="num">
                                      <p:cBhvr>
                                        <p:cTn id="128"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fade">
                                      <p:cBhvr>
                                        <p:cTn id="133" dur="500"/>
                                        <p:tgtEl>
                                          <p:spTgt spid="27"/>
                                        </p:tgtEl>
                                      </p:cBhvr>
                                    </p:animEffect>
                                    <p:anim calcmode="lin" valueType="num">
                                      <p:cBhvr>
                                        <p:cTn id="134" dur="500" fill="hold"/>
                                        <p:tgtEl>
                                          <p:spTgt spid="27"/>
                                        </p:tgtEl>
                                        <p:attrNameLst>
                                          <p:attrName>ppt_x</p:attrName>
                                        </p:attrNameLst>
                                      </p:cBhvr>
                                      <p:tavLst>
                                        <p:tav tm="0">
                                          <p:val>
                                            <p:strVal val="#ppt_x"/>
                                          </p:val>
                                        </p:tav>
                                        <p:tav tm="100000">
                                          <p:val>
                                            <p:strVal val="#ppt_x"/>
                                          </p:val>
                                        </p:tav>
                                      </p:tavLst>
                                    </p:anim>
                                    <p:anim calcmode="lin" valueType="num">
                                      <p:cBhvr>
                                        <p:cTn id="135"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fade">
                                      <p:cBhvr>
                                        <p:cTn id="140" dur="500"/>
                                        <p:tgtEl>
                                          <p:spTgt spid="28"/>
                                        </p:tgtEl>
                                      </p:cBhvr>
                                    </p:animEffect>
                                    <p:anim calcmode="lin" valueType="num">
                                      <p:cBhvr>
                                        <p:cTn id="141" dur="500" fill="hold"/>
                                        <p:tgtEl>
                                          <p:spTgt spid="28"/>
                                        </p:tgtEl>
                                        <p:attrNameLst>
                                          <p:attrName>ppt_x</p:attrName>
                                        </p:attrNameLst>
                                      </p:cBhvr>
                                      <p:tavLst>
                                        <p:tav tm="0">
                                          <p:val>
                                            <p:strVal val="#ppt_x"/>
                                          </p:val>
                                        </p:tav>
                                        <p:tav tm="100000">
                                          <p:val>
                                            <p:strVal val="#ppt_x"/>
                                          </p:val>
                                        </p:tav>
                                      </p:tavLst>
                                    </p:anim>
                                    <p:anim calcmode="lin" valueType="num">
                                      <p:cBhvr>
                                        <p:cTn id="14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24"/>
                                        </p:tgtEl>
                                        <p:attrNameLst>
                                          <p:attrName>style.visibility</p:attrName>
                                        </p:attrNameLst>
                                      </p:cBhvr>
                                      <p:to>
                                        <p:strVal val="visible"/>
                                      </p:to>
                                    </p:set>
                                    <p:animEffect transition="in" filter="fade">
                                      <p:cBhvr>
                                        <p:cTn id="147" dur="500"/>
                                        <p:tgtEl>
                                          <p:spTgt spid="24"/>
                                        </p:tgtEl>
                                      </p:cBhvr>
                                    </p:animEffect>
                                    <p:anim calcmode="lin" valueType="num">
                                      <p:cBhvr>
                                        <p:cTn id="148" dur="500" fill="hold"/>
                                        <p:tgtEl>
                                          <p:spTgt spid="24"/>
                                        </p:tgtEl>
                                        <p:attrNameLst>
                                          <p:attrName>ppt_x</p:attrName>
                                        </p:attrNameLst>
                                      </p:cBhvr>
                                      <p:tavLst>
                                        <p:tav tm="0">
                                          <p:val>
                                            <p:strVal val="#ppt_x"/>
                                          </p:val>
                                        </p:tav>
                                        <p:tav tm="100000">
                                          <p:val>
                                            <p:strVal val="#ppt_x"/>
                                          </p:val>
                                        </p:tav>
                                      </p:tavLst>
                                    </p:anim>
                                    <p:anim calcmode="lin" valueType="num">
                                      <p:cBhvr>
                                        <p:cTn id="149"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nodeType="clickEffect">
                                  <p:stCondLst>
                                    <p:cond delay="0"/>
                                  </p:stCondLst>
                                  <p:childTnLst>
                                    <p:set>
                                      <p:cBhvr>
                                        <p:cTn id="153" dur="1" fill="hold">
                                          <p:stCondLst>
                                            <p:cond delay="0"/>
                                          </p:stCondLst>
                                        </p:cTn>
                                        <p:tgtEl>
                                          <p:spTgt spid="25"/>
                                        </p:tgtEl>
                                        <p:attrNameLst>
                                          <p:attrName>style.visibility</p:attrName>
                                        </p:attrNameLst>
                                      </p:cBhvr>
                                      <p:to>
                                        <p:strVal val="visible"/>
                                      </p:to>
                                    </p:set>
                                    <p:animEffect transition="in" filter="fade">
                                      <p:cBhvr>
                                        <p:cTn id="154" dur="500"/>
                                        <p:tgtEl>
                                          <p:spTgt spid="25"/>
                                        </p:tgtEl>
                                      </p:cBhvr>
                                    </p:animEffect>
                                    <p:anim calcmode="lin" valueType="num">
                                      <p:cBhvr>
                                        <p:cTn id="155" dur="500" fill="hold"/>
                                        <p:tgtEl>
                                          <p:spTgt spid="25"/>
                                        </p:tgtEl>
                                        <p:attrNameLst>
                                          <p:attrName>ppt_x</p:attrName>
                                        </p:attrNameLst>
                                      </p:cBhvr>
                                      <p:tavLst>
                                        <p:tav tm="0">
                                          <p:val>
                                            <p:strVal val="#ppt_x"/>
                                          </p:val>
                                        </p:tav>
                                        <p:tav tm="100000">
                                          <p:val>
                                            <p:strVal val="#ppt_x"/>
                                          </p:val>
                                        </p:tav>
                                      </p:tavLst>
                                    </p:anim>
                                    <p:anim calcmode="lin" valueType="num">
                                      <p:cBhvr>
                                        <p:cTn id="15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9"/>
                                        </p:tgtEl>
                                        <p:attrNameLst>
                                          <p:attrName>style.visibility</p:attrName>
                                        </p:attrNameLst>
                                      </p:cBhvr>
                                      <p:to>
                                        <p:strVal val="visible"/>
                                      </p:to>
                                    </p:set>
                                    <p:animEffect transition="in" filter="fade">
                                      <p:cBhvr>
                                        <p:cTn id="161" dur="500"/>
                                        <p:tgtEl>
                                          <p:spTgt spid="29"/>
                                        </p:tgtEl>
                                      </p:cBhvr>
                                    </p:animEffect>
                                    <p:anim calcmode="lin" valueType="num">
                                      <p:cBhvr>
                                        <p:cTn id="162" dur="500" fill="hold"/>
                                        <p:tgtEl>
                                          <p:spTgt spid="29"/>
                                        </p:tgtEl>
                                        <p:attrNameLst>
                                          <p:attrName>ppt_x</p:attrName>
                                        </p:attrNameLst>
                                      </p:cBhvr>
                                      <p:tavLst>
                                        <p:tav tm="0">
                                          <p:val>
                                            <p:strVal val="#ppt_x"/>
                                          </p:val>
                                        </p:tav>
                                        <p:tav tm="100000">
                                          <p:val>
                                            <p:strVal val="#ppt_x"/>
                                          </p:val>
                                        </p:tav>
                                      </p:tavLst>
                                    </p:anim>
                                    <p:anim calcmode="lin" valueType="num">
                                      <p:cBhvr>
                                        <p:cTn id="163"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500"/>
                                        <p:tgtEl>
                                          <p:spTgt spid="30"/>
                                        </p:tgtEl>
                                      </p:cBhvr>
                                    </p:animEffect>
                                    <p:anim calcmode="lin" valueType="num">
                                      <p:cBhvr>
                                        <p:cTn id="169" dur="500" fill="hold"/>
                                        <p:tgtEl>
                                          <p:spTgt spid="30"/>
                                        </p:tgtEl>
                                        <p:attrNameLst>
                                          <p:attrName>ppt_x</p:attrName>
                                        </p:attrNameLst>
                                      </p:cBhvr>
                                      <p:tavLst>
                                        <p:tav tm="0">
                                          <p:val>
                                            <p:strVal val="#ppt_x"/>
                                          </p:val>
                                        </p:tav>
                                        <p:tav tm="100000">
                                          <p:val>
                                            <p:strVal val="#ppt_x"/>
                                          </p:val>
                                        </p:tav>
                                      </p:tavLst>
                                    </p:anim>
                                    <p:anim calcmode="lin" valueType="num">
                                      <p:cBhvr>
                                        <p:cTn id="170"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33"/>
                                        </p:tgtEl>
                                        <p:attrNameLst>
                                          <p:attrName>style.visibility</p:attrName>
                                        </p:attrNameLst>
                                      </p:cBhvr>
                                      <p:to>
                                        <p:strVal val="visible"/>
                                      </p:to>
                                    </p:set>
                                    <p:animEffect transition="in" filter="fade">
                                      <p:cBhvr>
                                        <p:cTn id="175" dur="500"/>
                                        <p:tgtEl>
                                          <p:spTgt spid="33"/>
                                        </p:tgtEl>
                                      </p:cBhvr>
                                    </p:animEffect>
                                    <p:anim calcmode="lin" valueType="num">
                                      <p:cBhvr>
                                        <p:cTn id="176" dur="500" fill="hold"/>
                                        <p:tgtEl>
                                          <p:spTgt spid="33"/>
                                        </p:tgtEl>
                                        <p:attrNameLst>
                                          <p:attrName>ppt_x</p:attrName>
                                        </p:attrNameLst>
                                      </p:cBhvr>
                                      <p:tavLst>
                                        <p:tav tm="0">
                                          <p:val>
                                            <p:strVal val="#ppt_x"/>
                                          </p:val>
                                        </p:tav>
                                        <p:tav tm="100000">
                                          <p:val>
                                            <p:strVal val="#ppt_x"/>
                                          </p:val>
                                        </p:tav>
                                      </p:tavLst>
                                    </p:anim>
                                    <p:anim calcmode="lin" valueType="num">
                                      <p:cBhvr>
                                        <p:cTn id="17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0"/>
                                        <p:tgtEl>
                                          <p:spTgt spid="42"/>
                                        </p:tgtEl>
                                      </p:cBhvr>
                                    </p:animEffect>
                                    <p:anim calcmode="lin" valueType="num">
                                      <p:cBhvr>
                                        <p:cTn id="183" dur="1000" fill="hold"/>
                                        <p:tgtEl>
                                          <p:spTgt spid="42"/>
                                        </p:tgtEl>
                                        <p:attrNameLst>
                                          <p:attrName>ppt_x</p:attrName>
                                        </p:attrNameLst>
                                      </p:cBhvr>
                                      <p:tavLst>
                                        <p:tav tm="0">
                                          <p:val>
                                            <p:strVal val="#ppt_x"/>
                                          </p:val>
                                        </p:tav>
                                        <p:tav tm="100000">
                                          <p:val>
                                            <p:strVal val="#ppt_x"/>
                                          </p:val>
                                        </p:tav>
                                      </p:tavLst>
                                    </p:anim>
                                    <p:anim calcmode="lin" valueType="num">
                                      <p:cBhvr>
                                        <p:cTn id="18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2" presetClass="entr" presetSubtype="0" fill="hold" grpId="0" nodeType="clickEffect">
                                  <p:stCondLst>
                                    <p:cond delay="0"/>
                                  </p:stCondLst>
                                  <p:childTnLst>
                                    <p:set>
                                      <p:cBhvr>
                                        <p:cTn id="188" dur="1" fill="hold">
                                          <p:stCondLst>
                                            <p:cond delay="0"/>
                                          </p:stCondLst>
                                        </p:cTn>
                                        <p:tgtEl>
                                          <p:spTgt spid="32"/>
                                        </p:tgtEl>
                                        <p:attrNameLst>
                                          <p:attrName>style.visibility</p:attrName>
                                        </p:attrNameLst>
                                      </p:cBhvr>
                                      <p:to>
                                        <p:strVal val="visible"/>
                                      </p:to>
                                    </p:set>
                                    <p:animEffect transition="in" filter="fade">
                                      <p:cBhvr>
                                        <p:cTn id="189" dur="500"/>
                                        <p:tgtEl>
                                          <p:spTgt spid="32"/>
                                        </p:tgtEl>
                                      </p:cBhvr>
                                    </p:animEffect>
                                    <p:anim calcmode="lin" valueType="num">
                                      <p:cBhvr>
                                        <p:cTn id="190" dur="500" fill="hold"/>
                                        <p:tgtEl>
                                          <p:spTgt spid="32"/>
                                        </p:tgtEl>
                                        <p:attrNameLst>
                                          <p:attrName>ppt_x</p:attrName>
                                        </p:attrNameLst>
                                      </p:cBhvr>
                                      <p:tavLst>
                                        <p:tav tm="0">
                                          <p:val>
                                            <p:strVal val="#ppt_x"/>
                                          </p:val>
                                        </p:tav>
                                        <p:tav tm="100000">
                                          <p:val>
                                            <p:strVal val="#ppt_x"/>
                                          </p:val>
                                        </p:tav>
                                      </p:tavLst>
                                    </p:anim>
                                    <p:anim calcmode="lin" valueType="num">
                                      <p:cBhvr>
                                        <p:cTn id="191"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grpId="0" nodeType="clickEffect">
                                  <p:stCondLst>
                                    <p:cond delay="0"/>
                                  </p:stCondLst>
                                  <p:childTnLst>
                                    <p:set>
                                      <p:cBhvr>
                                        <p:cTn id="195" dur="1" fill="hold">
                                          <p:stCondLst>
                                            <p:cond delay="0"/>
                                          </p:stCondLst>
                                        </p:cTn>
                                        <p:tgtEl>
                                          <p:spTgt spid="35"/>
                                        </p:tgtEl>
                                        <p:attrNameLst>
                                          <p:attrName>style.visibility</p:attrName>
                                        </p:attrNameLst>
                                      </p:cBhvr>
                                      <p:to>
                                        <p:strVal val="visible"/>
                                      </p:to>
                                    </p:set>
                                    <p:animEffect transition="in" filter="fade">
                                      <p:cBhvr>
                                        <p:cTn id="196" dur="500"/>
                                        <p:tgtEl>
                                          <p:spTgt spid="35"/>
                                        </p:tgtEl>
                                      </p:cBhvr>
                                    </p:animEffect>
                                    <p:anim calcmode="lin" valueType="num">
                                      <p:cBhvr>
                                        <p:cTn id="197" dur="500" fill="hold"/>
                                        <p:tgtEl>
                                          <p:spTgt spid="35"/>
                                        </p:tgtEl>
                                        <p:attrNameLst>
                                          <p:attrName>ppt_x</p:attrName>
                                        </p:attrNameLst>
                                      </p:cBhvr>
                                      <p:tavLst>
                                        <p:tav tm="0">
                                          <p:val>
                                            <p:strVal val="#ppt_x"/>
                                          </p:val>
                                        </p:tav>
                                        <p:tav tm="100000">
                                          <p:val>
                                            <p:strVal val="#ppt_x"/>
                                          </p:val>
                                        </p:tav>
                                      </p:tavLst>
                                    </p:anim>
                                    <p:anim calcmode="lin" valueType="num">
                                      <p:cBhvr>
                                        <p:cTn id="198"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500"/>
                                        <p:tgtEl>
                                          <p:spTgt spid="34"/>
                                        </p:tgtEl>
                                      </p:cBhvr>
                                    </p:animEffect>
                                    <p:anim calcmode="lin" valueType="num">
                                      <p:cBhvr>
                                        <p:cTn id="204" dur="500" fill="hold"/>
                                        <p:tgtEl>
                                          <p:spTgt spid="34"/>
                                        </p:tgtEl>
                                        <p:attrNameLst>
                                          <p:attrName>ppt_x</p:attrName>
                                        </p:attrNameLst>
                                      </p:cBhvr>
                                      <p:tavLst>
                                        <p:tav tm="0">
                                          <p:val>
                                            <p:strVal val="#ppt_x"/>
                                          </p:val>
                                        </p:tav>
                                        <p:tav tm="100000">
                                          <p:val>
                                            <p:strVal val="#ppt_x"/>
                                          </p:val>
                                        </p:tav>
                                      </p:tavLst>
                                    </p:anim>
                                    <p:anim calcmode="lin" valueType="num">
                                      <p:cBhvr>
                                        <p:cTn id="205"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42" presetClass="entr" presetSubtype="0" fill="hold" nodeType="clickEffect">
                                  <p:stCondLst>
                                    <p:cond delay="0"/>
                                  </p:stCondLst>
                                  <p:childTnLst>
                                    <p:set>
                                      <p:cBhvr>
                                        <p:cTn id="209" dur="1" fill="hold">
                                          <p:stCondLst>
                                            <p:cond delay="0"/>
                                          </p:stCondLst>
                                        </p:cTn>
                                        <p:tgtEl>
                                          <p:spTgt spid="39"/>
                                        </p:tgtEl>
                                        <p:attrNameLst>
                                          <p:attrName>style.visibility</p:attrName>
                                        </p:attrNameLst>
                                      </p:cBhvr>
                                      <p:to>
                                        <p:strVal val="visible"/>
                                      </p:to>
                                    </p:set>
                                    <p:animEffect transition="in" filter="fade">
                                      <p:cBhvr>
                                        <p:cTn id="210" dur="500"/>
                                        <p:tgtEl>
                                          <p:spTgt spid="39"/>
                                        </p:tgtEl>
                                      </p:cBhvr>
                                    </p:animEffect>
                                    <p:anim calcmode="lin" valueType="num">
                                      <p:cBhvr>
                                        <p:cTn id="211" dur="500" fill="hold"/>
                                        <p:tgtEl>
                                          <p:spTgt spid="39"/>
                                        </p:tgtEl>
                                        <p:attrNameLst>
                                          <p:attrName>ppt_x</p:attrName>
                                        </p:attrNameLst>
                                      </p:cBhvr>
                                      <p:tavLst>
                                        <p:tav tm="0">
                                          <p:val>
                                            <p:strVal val="#ppt_x"/>
                                          </p:val>
                                        </p:tav>
                                        <p:tav tm="100000">
                                          <p:val>
                                            <p:strVal val="#ppt_x"/>
                                          </p:val>
                                        </p:tav>
                                      </p:tavLst>
                                    </p:anim>
                                    <p:anim calcmode="lin" valueType="num">
                                      <p:cBhvr>
                                        <p:cTn id="212"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42" presetClass="entr" presetSubtype="0" fill="hold" nodeType="clickEffect">
                                  <p:stCondLst>
                                    <p:cond delay="0"/>
                                  </p:stCondLst>
                                  <p:childTnLst>
                                    <p:set>
                                      <p:cBhvr>
                                        <p:cTn id="216" dur="1" fill="hold">
                                          <p:stCondLst>
                                            <p:cond delay="0"/>
                                          </p:stCondLst>
                                        </p:cTn>
                                        <p:tgtEl>
                                          <p:spTgt spid="38"/>
                                        </p:tgtEl>
                                        <p:attrNameLst>
                                          <p:attrName>style.visibility</p:attrName>
                                        </p:attrNameLst>
                                      </p:cBhvr>
                                      <p:to>
                                        <p:strVal val="visible"/>
                                      </p:to>
                                    </p:set>
                                    <p:animEffect transition="in" filter="fade">
                                      <p:cBhvr>
                                        <p:cTn id="217" dur="500"/>
                                        <p:tgtEl>
                                          <p:spTgt spid="38"/>
                                        </p:tgtEl>
                                      </p:cBhvr>
                                    </p:animEffect>
                                    <p:anim calcmode="lin" valueType="num">
                                      <p:cBhvr>
                                        <p:cTn id="218" dur="500" fill="hold"/>
                                        <p:tgtEl>
                                          <p:spTgt spid="38"/>
                                        </p:tgtEl>
                                        <p:attrNameLst>
                                          <p:attrName>ppt_x</p:attrName>
                                        </p:attrNameLst>
                                      </p:cBhvr>
                                      <p:tavLst>
                                        <p:tav tm="0">
                                          <p:val>
                                            <p:strVal val="#ppt_x"/>
                                          </p:val>
                                        </p:tav>
                                        <p:tav tm="100000">
                                          <p:val>
                                            <p:strVal val="#ppt_x"/>
                                          </p:val>
                                        </p:tav>
                                      </p:tavLst>
                                    </p:anim>
                                    <p:anim calcmode="lin" valueType="num">
                                      <p:cBhvr>
                                        <p:cTn id="21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42" presetClass="entr" presetSubtype="0" fill="hold" grpId="0" nodeType="click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fade">
                                      <p:cBhvr>
                                        <p:cTn id="224" dur="500"/>
                                        <p:tgtEl>
                                          <p:spTgt spid="40"/>
                                        </p:tgtEl>
                                      </p:cBhvr>
                                    </p:animEffect>
                                    <p:anim calcmode="lin" valueType="num">
                                      <p:cBhvr>
                                        <p:cTn id="225" dur="500" fill="hold"/>
                                        <p:tgtEl>
                                          <p:spTgt spid="40"/>
                                        </p:tgtEl>
                                        <p:attrNameLst>
                                          <p:attrName>ppt_x</p:attrName>
                                        </p:attrNameLst>
                                      </p:cBhvr>
                                      <p:tavLst>
                                        <p:tav tm="0">
                                          <p:val>
                                            <p:strVal val="#ppt_x"/>
                                          </p:val>
                                        </p:tav>
                                        <p:tav tm="100000">
                                          <p:val>
                                            <p:strVal val="#ppt_x"/>
                                          </p:val>
                                        </p:tav>
                                      </p:tavLst>
                                    </p:anim>
                                    <p:anim calcmode="lin" valueType="num">
                                      <p:cBhvr>
                                        <p:cTn id="226"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animBg="1"/>
      <p:bldP spid="27" grpId="0"/>
      <p:bldP spid="31" grpId="0" animBg="1"/>
      <p:bldP spid="32" grpId="0" animBg="1"/>
      <p:bldP spid="35" grpId="0"/>
      <p:bldP spid="40" grpId="0"/>
      <p:bldP spid="4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7</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1: Customer Mode</a:t>
            </a:r>
          </a:p>
          <a:p>
            <a:endParaRPr lang="en-US" b="1" dirty="0">
              <a:latin typeface="+mn-lt"/>
            </a:endParaRPr>
          </a:p>
          <a:p>
            <a:r>
              <a:rPr lang="en-US" b="1" dirty="0">
                <a:latin typeface="+mn-lt"/>
              </a:rPr>
              <a:t>Start</a:t>
            </a:r>
            <a:r>
              <a:rPr lang="en-US" dirty="0">
                <a:latin typeface="+mn-lt"/>
              </a:rPr>
              <a:t>: A customer finds an issue.</a:t>
            </a:r>
          </a:p>
          <a:p>
            <a:endParaRPr lang="en-US" dirty="0">
              <a:latin typeface="+mn-lt"/>
            </a:endParaRPr>
          </a:p>
          <a:p>
            <a:r>
              <a:rPr lang="en-US" b="1" dirty="0">
                <a:latin typeface="+mn-lt"/>
              </a:rPr>
              <a:t>Step 1</a:t>
            </a:r>
            <a:r>
              <a:rPr lang="en-US" dirty="0">
                <a:latin typeface="+mn-lt"/>
              </a:rPr>
              <a:t>: The customer generates a diagnostic report by clicking a button on the Launchpad.</a:t>
            </a:r>
          </a:p>
          <a:p>
            <a:endParaRPr lang="en-US" dirty="0">
              <a:latin typeface="+mn-lt"/>
            </a:endParaRPr>
          </a:p>
          <a:p>
            <a:r>
              <a:rPr lang="en-US" b="1" dirty="0">
                <a:latin typeface="+mn-lt"/>
              </a:rPr>
              <a:t>Step 2</a:t>
            </a:r>
            <a:r>
              <a:rPr lang="en-US" dirty="0">
                <a:latin typeface="+mn-lt"/>
              </a:rPr>
              <a:t>: DNAX analyzes the diagnostic report to identify the underlying cause of the issue.</a:t>
            </a:r>
          </a:p>
          <a:p>
            <a:endParaRPr lang="en-US" dirty="0">
              <a:latin typeface="+mn-lt"/>
            </a:endParaRPr>
          </a:p>
          <a:p>
            <a:r>
              <a:rPr lang="en-US" b="1" dirty="0">
                <a:latin typeface="+mn-lt"/>
              </a:rPr>
              <a:t>Step 3</a:t>
            </a:r>
            <a:r>
              <a:rPr lang="en-US" dirty="0">
                <a:latin typeface="+mn-lt"/>
              </a:rPr>
              <a:t>: DNAX presents the customer with a set of actionable steps to resolve the issue.</a:t>
            </a:r>
          </a:p>
          <a:p>
            <a:endParaRPr lang="en-US" dirty="0">
              <a:latin typeface="+mn-lt"/>
            </a:endParaRPr>
          </a:p>
          <a:p>
            <a:r>
              <a:rPr lang="en-US" b="1" dirty="0">
                <a:latin typeface="+mn-lt"/>
              </a:rPr>
              <a:t>Step 4: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301062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91408" y="396652"/>
            <a:ext cx="10928276"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dirty="0">
                <a:latin typeface="+mj-lt"/>
              </a:rPr>
              <a:t>Using Our Solution</a:t>
            </a:r>
            <a:endParaRPr lang="en-US" sz="1050" b="1" dirty="0">
              <a:latin typeface="+mj-lt"/>
              <a:cs typeface="Times New Roman" panose="02020603050405020304" pitchFamily="18" charset="0"/>
            </a:endParaRP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8</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791408" y="1135593"/>
            <a:ext cx="11061700"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dirty="0">
              <a:latin typeface="Times New Roman"/>
              <a:cs typeface="Arial"/>
            </a:endParaRPr>
          </a:p>
          <a:p>
            <a:pPr marL="0" indent="0" algn="just">
              <a:buNone/>
            </a:pPr>
            <a:endParaRPr lang="en-US" dirty="0">
              <a:latin typeface="Times New Roman"/>
              <a:cs typeface="Arial"/>
            </a:endParaRPr>
          </a:p>
          <a:p>
            <a:pPr algn="just"/>
            <a:endParaRPr lang="en-US" dirty="0">
              <a:latin typeface="Times New Roman"/>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60969" y="1169292"/>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E89A2474-CF4C-7546-9213-DC70BE4B540C}"/>
              </a:ext>
            </a:extLst>
          </p:cNvPr>
          <p:cNvSpPr txBox="1">
            <a:spLocks/>
          </p:cNvSpPr>
          <p:nvPr/>
        </p:nvSpPr>
        <p:spPr>
          <a:xfrm>
            <a:off x="791408" y="1452675"/>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b="1" dirty="0">
                <a:latin typeface="+mn-lt"/>
              </a:rPr>
              <a:t>Scenario 2: L3 Team Mode</a:t>
            </a:r>
          </a:p>
          <a:p>
            <a:endParaRPr lang="en-US" b="1" dirty="0">
              <a:latin typeface="+mn-lt"/>
            </a:endParaRPr>
          </a:p>
          <a:p>
            <a:r>
              <a:rPr lang="en-US" b="1" dirty="0">
                <a:latin typeface="+mn-lt"/>
              </a:rPr>
              <a:t>Start</a:t>
            </a:r>
            <a:r>
              <a:rPr lang="en-US" dirty="0">
                <a:latin typeface="+mn-lt"/>
              </a:rPr>
              <a:t>: The L3 Team utilizes DNAX Tool for troubleshooting.</a:t>
            </a:r>
          </a:p>
          <a:p>
            <a:endParaRPr lang="en-US" dirty="0">
              <a:latin typeface="+mn-lt"/>
            </a:endParaRPr>
          </a:p>
          <a:p>
            <a:r>
              <a:rPr lang="en-US" b="1" dirty="0">
                <a:latin typeface="+mn-lt"/>
              </a:rPr>
              <a:t>Step 1</a:t>
            </a:r>
            <a:r>
              <a:rPr lang="en-US" dirty="0">
                <a:latin typeface="+mn-lt"/>
              </a:rPr>
              <a:t>: The diagnostic report is analyzed by DNAX to determine the root cause of the issue.</a:t>
            </a:r>
          </a:p>
          <a:p>
            <a:endParaRPr lang="en-US" dirty="0">
              <a:latin typeface="+mn-lt"/>
            </a:endParaRPr>
          </a:p>
          <a:p>
            <a:r>
              <a:rPr lang="en-US" b="1" dirty="0">
                <a:latin typeface="+mn-lt"/>
              </a:rPr>
              <a:t>Step 2</a:t>
            </a:r>
            <a:r>
              <a:rPr lang="en-US" dirty="0">
                <a:latin typeface="+mn-lt"/>
              </a:rPr>
              <a:t>: The tool displays the Environment Details to the L3 Team, who resolve the issue and suggest a solution to the customer.</a:t>
            </a:r>
          </a:p>
          <a:p>
            <a:endParaRPr lang="en-US" dirty="0">
              <a:latin typeface="+mn-lt"/>
            </a:endParaRPr>
          </a:p>
          <a:p>
            <a:r>
              <a:rPr lang="en-US" b="1" dirty="0">
                <a:latin typeface="+mn-lt"/>
              </a:rPr>
              <a:t>Step 3</a:t>
            </a:r>
            <a:r>
              <a:rPr lang="en-US" dirty="0">
                <a:latin typeface="+mn-lt"/>
              </a:rPr>
              <a:t>: Based on prior similar errors, the problem is assigned to the appropriate team for resolution.</a:t>
            </a:r>
          </a:p>
          <a:p>
            <a:endParaRPr lang="en-US" dirty="0">
              <a:latin typeface="+mn-lt"/>
            </a:endParaRPr>
          </a:p>
          <a:p>
            <a:r>
              <a:rPr lang="en-US" b="1" dirty="0">
                <a:latin typeface="+mn-lt"/>
              </a:rPr>
              <a:t>Step 4</a:t>
            </a:r>
            <a:r>
              <a:rPr lang="en-US" dirty="0">
                <a:latin typeface="+mn-lt"/>
              </a:rPr>
              <a:t>: The assigned team conducts further investigations and delivers a resolution to the customer.</a:t>
            </a:r>
          </a:p>
          <a:p>
            <a:endParaRPr lang="en-US" dirty="0">
              <a:latin typeface="+mn-lt"/>
            </a:endParaRPr>
          </a:p>
          <a:p>
            <a:r>
              <a:rPr lang="en-US" b="1" dirty="0">
                <a:latin typeface="+mn-lt"/>
              </a:rPr>
              <a:t>End</a:t>
            </a:r>
            <a:r>
              <a:rPr lang="en-US" dirty="0">
                <a:latin typeface="+mn-lt"/>
              </a:rPr>
              <a:t>: The issue is resolved.</a:t>
            </a:r>
          </a:p>
          <a:p>
            <a:pPr marL="0" indent="0">
              <a:buNone/>
            </a:pPr>
            <a:br>
              <a:rPr lang="en-IN" dirty="0">
                <a:latin typeface="+mn-lt"/>
              </a:rPr>
            </a:br>
            <a:br>
              <a:rPr lang="en-IN" dirty="0">
                <a:latin typeface="+mn-lt"/>
              </a:rPr>
            </a:br>
            <a:endParaRPr lang="en-US" dirty="0">
              <a:latin typeface="+mn-lt"/>
            </a:endParaRPr>
          </a:p>
        </p:txBody>
      </p:sp>
    </p:spTree>
    <p:extLst>
      <p:ext uri="{BB962C8B-B14F-4D97-AF65-F5344CB8AC3E}">
        <p14:creationId xmlns:p14="http://schemas.microsoft.com/office/powerpoint/2010/main" val="725323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anim calcmode="lin" valueType="num">
                                      <p:cBhvr>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anim calcmode="lin" valueType="num">
                                      <p:cBhvr>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anim calcmode="lin" valueType="num">
                                      <p:cBhvr>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anim calcmode="lin" valueType="num">
                                      <p:cBhvr>
                                        <p:cTn id="50"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Effect transition="in" filter="fade">
                                      <p:cBhvr>
                                        <p:cTn id="56" dur="500"/>
                                        <p:tgtEl>
                                          <p:spTgt spid="3">
                                            <p:txEl>
                                              <p:pRg st="12" end="12"/>
                                            </p:txEl>
                                          </p:spTgt>
                                        </p:tgtEl>
                                      </p:cBhvr>
                                    </p:animEffect>
                                    <p:anim calcmode="lin" valueType="num">
                                      <p:cBhvr>
                                        <p:cTn id="5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8" dur="5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44550" y="325704"/>
            <a:ext cx="5810250" cy="877358"/>
          </a:xfrm>
        </p:spPr>
        <p:txBody>
          <a:bodyPr>
            <a:normAutofit/>
          </a:bodyPr>
          <a:lstStyle>
            <a:defPPr>
              <a:defRPr lang="en-US"/>
            </a:defPPr>
            <a:lvl1pPr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924" algn="l" defTabSz="609585" rtl="0" eaLnBrk="1" latinLnBrk="0" hangingPunct="1">
              <a:defRPr kern="1200">
                <a:solidFill>
                  <a:schemeClr val="tx1"/>
                </a:solidFill>
                <a:latin typeface="Arial" charset="0"/>
                <a:ea typeface="ＭＳ Ｐゴシック" charset="0"/>
                <a:cs typeface="ＭＳ Ｐゴシック" charset="0"/>
              </a:defRPr>
            </a:lvl6pPr>
            <a:lvl7pPr marL="3657509" algn="l" defTabSz="609585" rtl="0" eaLnBrk="1" latinLnBrk="0" hangingPunct="1">
              <a:defRPr kern="1200">
                <a:solidFill>
                  <a:schemeClr val="tx1"/>
                </a:solidFill>
                <a:latin typeface="Arial" charset="0"/>
                <a:ea typeface="ＭＳ Ｐゴシック" charset="0"/>
                <a:cs typeface="ＭＳ Ｐゴシック" charset="0"/>
              </a:defRPr>
            </a:lvl7pPr>
            <a:lvl8pPr marL="4267093" algn="l" defTabSz="609585" rtl="0" eaLnBrk="1" latinLnBrk="0" hangingPunct="1">
              <a:defRPr kern="1200">
                <a:solidFill>
                  <a:schemeClr val="tx1"/>
                </a:solidFill>
                <a:latin typeface="Arial" charset="0"/>
                <a:ea typeface="ＭＳ Ｐゴシック" charset="0"/>
                <a:cs typeface="ＭＳ Ｐゴシック" charset="0"/>
              </a:defRPr>
            </a:lvl8pPr>
            <a:lvl9pPr marL="4876678" algn="l" defTabSz="609585" rtl="0" eaLnBrk="1" latinLnBrk="0" hangingPunct="1">
              <a:defRPr kern="1200">
                <a:solidFill>
                  <a:schemeClr val="tx1"/>
                </a:solidFill>
                <a:latin typeface="Arial" charset="0"/>
                <a:ea typeface="ＭＳ Ｐゴシック" charset="0"/>
                <a:cs typeface="ＭＳ Ｐゴシック" charset="0"/>
              </a:defRPr>
            </a:lvl9pPr>
          </a:lstStyle>
          <a:p>
            <a:r>
              <a:rPr lang="en-US" sz="3200" b="1" dirty="0">
                <a:latin typeface="+mj-lt"/>
                <a:cs typeface="Times New Roman" panose="02020603050405020304" pitchFamily="18" charset="0"/>
              </a:rPr>
              <a:t>Phase I - Deep Learning </a:t>
            </a:r>
          </a:p>
        </p:txBody>
      </p:sp>
      <p:sp>
        <p:nvSpPr>
          <p:cNvPr id="2" name="Footer Placeholder 1"/>
          <p:cNvSpPr>
            <a:spLocks noGrp="1"/>
          </p:cNvSpPr>
          <p:nvPr>
            <p:ph type="ftr" sz="quarter" idx="3"/>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r>
              <a:rPr lang="en-US"/>
              <a:t>NCR Confidential</a:t>
            </a:r>
          </a:p>
        </p:txBody>
      </p:sp>
      <p:sp>
        <p:nvSpPr>
          <p:cNvPr id="4" name="Slide Number Placeholder 3">
            <a:extLst>
              <a:ext uri="{FF2B5EF4-FFF2-40B4-BE49-F238E27FC236}">
                <a16:creationId xmlns:a16="http://schemas.microsoft.com/office/drawing/2014/main" id="{C88F7A11-A753-4195-8473-EE72644F40FE}"/>
              </a:ext>
            </a:extLst>
          </p:cNvPr>
          <p:cNvSpPr>
            <a:spLocks noGrp="1"/>
          </p:cNvSpPr>
          <p:nvPr>
            <p:ph type="sldNum" sz="quarter" idx="4"/>
          </p:nvPr>
        </p:nvSpPr>
        <p:spPr/>
        <p:txBody>
          <a:bodyPr/>
          <a:lstStyle>
            <a:defPPr>
              <a:defRPr lang="en-US"/>
            </a:defPPr>
            <a:lvl1pPr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812760"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625519"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2438278"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3251037" algn="l" defTabSz="81276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4063797" algn="l" defTabSz="812760" rtl="0" eaLnBrk="1" latinLnBrk="0" hangingPunct="1">
              <a:defRPr kern="1200">
                <a:solidFill>
                  <a:schemeClr val="tx1"/>
                </a:solidFill>
                <a:latin typeface="Arial" charset="0"/>
                <a:ea typeface="ＭＳ Ｐゴシック" charset="0"/>
                <a:cs typeface="ＭＳ Ｐゴシック" charset="0"/>
              </a:defRPr>
            </a:lvl6pPr>
            <a:lvl7pPr marL="4876557" algn="l" defTabSz="812760" rtl="0" eaLnBrk="1" latinLnBrk="0" hangingPunct="1">
              <a:defRPr kern="1200">
                <a:solidFill>
                  <a:schemeClr val="tx1"/>
                </a:solidFill>
                <a:latin typeface="Arial" charset="0"/>
                <a:ea typeface="ＭＳ Ｐゴシック" charset="0"/>
                <a:cs typeface="ＭＳ Ｐゴシック" charset="0"/>
              </a:defRPr>
            </a:lvl7pPr>
            <a:lvl8pPr marL="5689315" algn="l" defTabSz="812760" rtl="0" eaLnBrk="1" latinLnBrk="0" hangingPunct="1">
              <a:defRPr kern="1200">
                <a:solidFill>
                  <a:schemeClr val="tx1"/>
                </a:solidFill>
                <a:latin typeface="Arial" charset="0"/>
                <a:ea typeface="ＭＳ Ｐゴシック" charset="0"/>
                <a:cs typeface="ＭＳ Ｐゴシック" charset="0"/>
              </a:defRPr>
            </a:lvl8pPr>
            <a:lvl9pPr marL="6502075" algn="l" defTabSz="812760" rtl="0" eaLnBrk="1" latinLnBrk="0" hangingPunct="1">
              <a:defRPr kern="1200">
                <a:solidFill>
                  <a:schemeClr val="tx1"/>
                </a:solidFill>
                <a:latin typeface="Arial" charset="0"/>
                <a:ea typeface="ＭＳ Ｐゴシック" charset="0"/>
                <a:cs typeface="ＭＳ Ｐゴシック" charset="0"/>
              </a:defRPr>
            </a:lvl9pPr>
          </a:lstStyle>
          <a:p>
            <a:fld id="{86CB4B4D-7CA3-9044-876B-883B54F8677D}" type="slidenum">
              <a:rPr lang="en-US" smtClean="0"/>
              <a:pPr/>
              <a:t>9</a:t>
            </a:fld>
            <a:endParaRPr lang="en-US"/>
          </a:p>
        </p:txBody>
      </p:sp>
      <p:sp>
        <p:nvSpPr>
          <p:cNvPr id="8" name="Text Placeholder 4">
            <a:extLst>
              <a:ext uri="{FF2B5EF4-FFF2-40B4-BE49-F238E27FC236}">
                <a16:creationId xmlns:a16="http://schemas.microsoft.com/office/drawing/2014/main" id="{63020788-1F70-49E5-9F91-A34590D267D8}"/>
              </a:ext>
            </a:extLst>
          </p:cNvPr>
          <p:cNvSpPr txBox="1">
            <a:spLocks/>
          </p:cNvSpPr>
          <p:nvPr/>
        </p:nvSpPr>
        <p:spPr>
          <a:xfrm>
            <a:off x="3958815" y="2886167"/>
            <a:ext cx="8122024" cy="4861983"/>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pPr marL="0" indent="0" algn="just">
              <a:buClr>
                <a:srgbClr val="54B948"/>
              </a:buClr>
              <a:buNone/>
            </a:pPr>
            <a:endParaRPr lang="en-US" sz="1400" dirty="0">
              <a:latin typeface="+mn-lt"/>
              <a:cs typeface="Arial"/>
            </a:endParaRPr>
          </a:p>
          <a:p>
            <a:pPr marL="0" indent="0" algn="just">
              <a:buNone/>
            </a:pPr>
            <a:endParaRPr lang="en-US" sz="1400" dirty="0">
              <a:latin typeface="+mn-lt"/>
              <a:cs typeface="Arial"/>
            </a:endParaRPr>
          </a:p>
          <a:p>
            <a:pPr algn="just"/>
            <a:endParaRPr lang="en-US" sz="1400" dirty="0">
              <a:latin typeface="+mn-lt"/>
              <a:cs typeface="Arial"/>
            </a:endParaRPr>
          </a:p>
        </p:txBody>
      </p:sp>
      <p:cxnSp>
        <p:nvCxnSpPr>
          <p:cNvPr id="11" name="Straight Connector 10">
            <a:extLst>
              <a:ext uri="{FF2B5EF4-FFF2-40B4-BE49-F238E27FC236}">
                <a16:creationId xmlns:a16="http://schemas.microsoft.com/office/drawing/2014/main" id="{773410F3-5464-484D-81A6-CA1BC6EC9173}"/>
              </a:ext>
            </a:extLst>
          </p:cNvPr>
          <p:cNvCxnSpPr>
            <a:cxnSpLocks/>
          </p:cNvCxnSpPr>
          <p:nvPr/>
        </p:nvCxnSpPr>
        <p:spPr>
          <a:xfrm>
            <a:off x="844550" y="1012045"/>
            <a:ext cx="744104"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3" name="Picture 6" descr="Deep learning - Free electronics icons">
            <a:extLst>
              <a:ext uri="{FF2B5EF4-FFF2-40B4-BE49-F238E27FC236}">
                <a16:creationId xmlns:a16="http://schemas.microsoft.com/office/drawing/2014/main" id="{5E1326B5-C63F-1FE4-E4F0-5EB459EA9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800" y="325704"/>
            <a:ext cx="845353" cy="84535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a:extLst>
              <a:ext uri="{FF2B5EF4-FFF2-40B4-BE49-F238E27FC236}">
                <a16:creationId xmlns:a16="http://schemas.microsoft.com/office/drawing/2014/main" id="{B6A0296F-FDEE-3FFB-B180-321A1862DB12}"/>
              </a:ext>
            </a:extLst>
          </p:cNvPr>
          <p:cNvSpPr txBox="1">
            <a:spLocks/>
          </p:cNvSpPr>
          <p:nvPr/>
        </p:nvSpPr>
        <p:spPr>
          <a:xfrm>
            <a:off x="791408" y="1565710"/>
            <a:ext cx="10227573" cy="4766707"/>
          </a:xfrm>
          <a:prstGeom prst="rect">
            <a:avLst/>
          </a:prstGeom>
        </p:spPr>
        <p:txBody>
          <a:bodyPr lIns="91440" tIns="45720" rIns="91440" bIns="45720" anchor="t"/>
          <a:lstStyle>
            <a:defPPr>
              <a:defRPr lang="en-US"/>
            </a:defPPr>
            <a:lvl1pPr marL="182880" marR="0" indent="-182880" algn="l" defTabSz="609585" rtl="0" fontAlgn="base" latinLnBrk="0">
              <a:lnSpc>
                <a:spcPct val="100000"/>
              </a:lnSpc>
              <a:spcBef>
                <a:spcPct val="0"/>
              </a:spcBef>
              <a:spcAft>
                <a:spcPct val="0"/>
              </a:spcAft>
              <a:buClr>
                <a:schemeClr val="accent1"/>
              </a:buClr>
              <a:buSzPct val="100000"/>
              <a:buFont typeface="Wingdings" panose="05000000000000000000" pitchFamily="2" charset="2"/>
              <a:buChar char="§"/>
              <a:tabLst/>
              <a:defRPr sz="18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1pPr>
            <a:lvl2pPr marL="609585"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6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2pPr>
            <a:lvl3pPr marL="1219170" marR="0" indent="-182880"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3pPr>
            <a:lvl4pPr marL="1828754" marR="0" indent="-238125" algn="l" defTabSz="609585" rtl="0" fontAlgn="base" latinLnBrk="0">
              <a:lnSpc>
                <a:spcPct val="100000"/>
              </a:lnSpc>
              <a:spcBef>
                <a:spcPct val="0"/>
              </a:spcBef>
              <a:spcAft>
                <a:spcPct val="0"/>
              </a:spcAft>
              <a:buClrTx/>
              <a:buSzPct val="75000"/>
              <a:buFont typeface="Wingdings" panose="05000000000000000000" pitchFamily="2" charset="2"/>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4pPr>
            <a:lvl5pPr marL="2438339" marR="0" indent="-238125" algn="l" defTabSz="609585" rtl="0" fontAlgn="base" latinLnBrk="0">
              <a:lnSpc>
                <a:spcPct val="100000"/>
              </a:lnSpc>
              <a:spcBef>
                <a:spcPct val="0"/>
              </a:spcBef>
              <a:spcAft>
                <a:spcPct val="0"/>
              </a:spcAft>
              <a:buClrTx/>
              <a:buSzPct val="75000"/>
              <a:buFont typeface="Arial" panose="020B0604020202020204" pitchFamily="34" charset="0"/>
              <a:buChar char="‾"/>
              <a:tabLst/>
              <a:defRPr sz="1400" b="0" i="0" u="none" strike="noStrike" kern="1200" cap="none" spc="0" baseline="0">
                <a:ln>
                  <a:noFill/>
                </a:ln>
                <a:solidFill>
                  <a:schemeClr val="tx1"/>
                </a:solidFill>
                <a:uFillTx/>
                <a:latin typeface="Arial" charset="0"/>
                <a:ea typeface="ＭＳ Ｐゴシック" charset="0"/>
                <a:cs typeface="ＭＳ Ｐゴシック" charset="0"/>
                <a:sym typeface="Open Sans"/>
              </a:defRPr>
            </a:lvl5pPr>
            <a:lvl6pPr marL="3047924"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6pPr>
            <a:lvl7pPr marL="3657509"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7pPr>
            <a:lvl8pPr marL="4267093"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8pPr>
            <a:lvl9pPr marL="4876678" marR="0" indent="-238125" algn="l" defTabSz="609585" rtl="0" eaLnBrk="1" latinLnBrk="0" hangingPunct="1">
              <a:lnSpc>
                <a:spcPct val="100000"/>
              </a:lnSpc>
              <a:spcBef>
                <a:spcPts val="2213"/>
              </a:spcBef>
              <a:spcAft>
                <a:spcPts val="0"/>
              </a:spcAft>
              <a:buClrTx/>
              <a:buSzPct val="75000"/>
              <a:buFontTx/>
              <a:buChar char="•"/>
              <a:tabLst/>
              <a:defRPr sz="1950" b="0" i="0" u="none" strike="noStrike" kern="1200" cap="none" spc="0" baseline="0">
                <a:ln>
                  <a:noFill/>
                </a:ln>
                <a:solidFill>
                  <a:schemeClr val="tx1"/>
                </a:solidFill>
                <a:uFillTx/>
                <a:latin typeface="Arial" charset="0"/>
                <a:ea typeface="ＭＳ Ｐゴシック" charset="0"/>
                <a:cs typeface="ＭＳ Ｐゴシック" charset="0"/>
                <a:sym typeface="Open Sans"/>
              </a:defRPr>
            </a:lvl9pPr>
          </a:lstStyle>
          <a:p>
            <a:r>
              <a:rPr lang="en-US" dirty="0"/>
              <a:t>The first question that comes to mind when we hear "Deep Learning" is: why should we use it to analyze log errors?</a:t>
            </a:r>
          </a:p>
          <a:p>
            <a:endParaRPr lang="en-US" dirty="0">
              <a:latin typeface="+mn-lt"/>
            </a:endParaRPr>
          </a:p>
          <a:p>
            <a:r>
              <a:rPr lang="en-US" dirty="0"/>
              <a:t>Deep Learning tools can automatically extract complex text patterns.</a:t>
            </a:r>
          </a:p>
          <a:p>
            <a:endParaRPr lang="en-US" dirty="0">
              <a:latin typeface="+mn-lt"/>
            </a:endParaRPr>
          </a:p>
          <a:p>
            <a:endParaRPr lang="en-US" u="sng" dirty="0"/>
          </a:p>
          <a:p>
            <a:r>
              <a:rPr lang="en-US" u="sng" dirty="0"/>
              <a:t>Our goal </a:t>
            </a:r>
            <a:r>
              <a:rPr lang="en-US" dirty="0"/>
              <a:t>is to extract errors from specific logs, </a:t>
            </a:r>
          </a:p>
          <a:p>
            <a:endParaRPr lang="en-US" dirty="0">
              <a:latin typeface="+mn-lt"/>
            </a:endParaRPr>
          </a:p>
          <a:p>
            <a:endParaRPr lang="en-US" dirty="0">
              <a:latin typeface="+mn-lt"/>
            </a:endParaRPr>
          </a:p>
          <a:p>
            <a:r>
              <a:rPr lang="en-US" u="sng" dirty="0"/>
              <a:t>Our NLP </a:t>
            </a:r>
            <a:r>
              <a:rPr lang="en-US" dirty="0"/>
              <a:t>algorithm will have greater availability of solutions for customers as Deep Learning will always provide highly accurate matching log error texts.</a:t>
            </a:r>
          </a:p>
          <a:p>
            <a:endParaRPr lang="en-US" dirty="0">
              <a:latin typeface="+mn-lt"/>
            </a:endParaRPr>
          </a:p>
          <a:p>
            <a:r>
              <a:rPr lang="en-US" dirty="0"/>
              <a:t>Deep learning provides the benefit of continual learning.</a:t>
            </a:r>
            <a:endParaRPr lang="en-US" dirty="0">
              <a:latin typeface="+mn-lt"/>
            </a:endParaRPr>
          </a:p>
        </p:txBody>
      </p:sp>
    </p:spTree>
    <p:extLst>
      <p:ext uri="{BB962C8B-B14F-4D97-AF65-F5344CB8AC3E}">
        <p14:creationId xmlns:p14="http://schemas.microsoft.com/office/powerpoint/2010/main" val="274159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500"/>
                                        <p:tgtEl>
                                          <p:spTgt spid="6">
                                            <p:txEl>
                                              <p:pRg st="0" end="0"/>
                                            </p:txEl>
                                          </p:spTgt>
                                        </p:tgtEl>
                                      </p:cBhvr>
                                    </p:animEffect>
                                    <p:anim calcmode="lin" valueType="num">
                                      <p:cBhvr>
                                        <p:cTn id="2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anim calcmode="lin" valueType="num">
                                      <p:cBhvr>
                                        <p:cTn id="2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anim calcmode="lin" valueType="num">
                                      <p:cBhvr>
                                        <p:cTn id="36"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7"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anim calcmode="lin" valueType="num">
                                      <p:cBhvr>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Effect transition="in" filter="fade">
                                      <p:cBhvr>
                                        <p:cTn id="49" dur="500"/>
                                        <p:tgtEl>
                                          <p:spTgt spid="6">
                                            <p:txEl>
                                              <p:pRg st="10" end="10"/>
                                            </p:txEl>
                                          </p:spTgt>
                                        </p:tgtEl>
                                      </p:cBhvr>
                                    </p:animEffect>
                                    <p:anim calcmode="lin" valueType="num">
                                      <p:cBhvr>
                                        <p:cTn id="50"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1" dur="5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NCR Slide Layout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2.xml><?xml version="1.0" encoding="utf-8"?>
<a:theme xmlns:a="http://schemas.openxmlformats.org/drawingml/2006/main" name="NCR Cover &amp; Section Break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6367EE1CB6A046A6AD9013392DAFFA" ma:contentTypeVersion="11" ma:contentTypeDescription="Create a new document." ma:contentTypeScope="" ma:versionID="42e6bab2664b9446ec10b76166637fa0">
  <xsd:schema xmlns:xsd="http://www.w3.org/2001/XMLSchema" xmlns:xs="http://www.w3.org/2001/XMLSchema" xmlns:p="http://schemas.microsoft.com/office/2006/metadata/properties" xmlns:ns3="92ba218d-a76e-4780-8537-b8accfa60d0b" xmlns:ns4="534982b5-5169-418b-af46-f22cc61efaa3" targetNamespace="http://schemas.microsoft.com/office/2006/metadata/properties" ma:root="true" ma:fieldsID="22d66d1a88d6fc2c66825e03a52d63c5" ns3:_="" ns4:_="">
    <xsd:import namespace="92ba218d-a76e-4780-8537-b8accfa60d0b"/>
    <xsd:import namespace="534982b5-5169-418b-af46-f22cc61efaa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ba218d-a76e-4780-8537-b8accfa60d0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4982b5-5169-418b-af46-f22cc61efaa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817740-4F0C-4E27-A11C-2609BF81D8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ba218d-a76e-4780-8537-b8accfa60d0b"/>
    <ds:schemaRef ds:uri="534982b5-5169-418b-af46-f22cc61efa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0F4021-79BA-40BC-9AEF-F747C5F4A336}">
  <ds:schemaRefs>
    <ds:schemaRef ds:uri="http://schemas.microsoft.com/sharepoint/v3/contenttype/forms"/>
  </ds:schemaRefs>
</ds:datastoreItem>
</file>

<file path=customXml/itemProps3.xml><?xml version="1.0" encoding="utf-8"?>
<ds:datastoreItem xmlns:ds="http://schemas.openxmlformats.org/officeDocument/2006/customXml" ds:itemID="{29E92312-5507-4BA1-850A-C803362CE46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18594</TotalTime>
  <Words>1603</Words>
  <Application>Microsoft Office PowerPoint</Application>
  <PresentationFormat>Widescreen</PresentationFormat>
  <Paragraphs>300</Paragraphs>
  <Slides>19</Slides>
  <Notes>14</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-apple-system</vt:lpstr>
      <vt:lpstr>Arial</vt:lpstr>
      <vt:lpstr>Calibri</vt:lpstr>
      <vt:lpstr>Calibri Light</vt:lpstr>
      <vt:lpstr>Inter</vt:lpstr>
      <vt:lpstr>Open Sans</vt:lpstr>
      <vt:lpstr>Raleway Black</vt:lpstr>
      <vt:lpstr>Raleway Light</vt:lpstr>
      <vt:lpstr>Times New Roman</vt:lpstr>
      <vt:lpstr>Wingdings</vt:lpstr>
      <vt:lpstr>NCR Slide Layout Template</vt:lpstr>
      <vt:lpstr>NCR Cover &amp; Section Break Template</vt:lpstr>
      <vt:lpstr>PowerPoint Presentation</vt:lpstr>
      <vt:lpstr>Index</vt:lpstr>
      <vt:lpstr>Problem Statement</vt:lpstr>
      <vt:lpstr>Solution</vt:lpstr>
      <vt:lpstr>Current Process</vt:lpstr>
      <vt:lpstr> Using Our Solution</vt:lpstr>
      <vt:lpstr>Using Our Solution</vt:lpstr>
      <vt:lpstr>Using Our Solution</vt:lpstr>
      <vt:lpstr>Phase I - Deep Learning </vt:lpstr>
      <vt:lpstr>Phase II – NLP Algorithm</vt:lpstr>
      <vt:lpstr>Demo – NLP Algorithm</vt:lpstr>
      <vt:lpstr>Technology Stack</vt:lpstr>
      <vt:lpstr>With/without our tool : A Matrix co-relation</vt:lpstr>
      <vt:lpstr>With/without our tool : A Matrix co-relation</vt:lpstr>
      <vt:lpstr>Future Scope</vt:lpstr>
      <vt:lpstr>Prototype/Demo  (Scenario 1: Customer Mode)</vt:lpstr>
      <vt:lpstr>Prototype/Demo  (Scenario 2: L3 Team Mode)</vt:lpstr>
      <vt:lpstr>Team Members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Qna Maker</dc:title>
  <dc:creator>Agarwal, Aditi</dc:creator>
  <cp:lastModifiedBy>Divyansh Srivastava</cp:lastModifiedBy>
  <cp:revision>140</cp:revision>
  <dcterms:created xsi:type="dcterms:W3CDTF">2020-10-20T09:40:45Z</dcterms:created>
  <dcterms:modified xsi:type="dcterms:W3CDTF">2023-04-24T07:15:53Z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0x0101006F6367EE1CB6A046A6AD9013392DAFFA</vt:lpwstr>
  </property>
  <property fmtid="{D5CDD505-2E9C-101B-9397-08002B2CF9AE}" pid="3" name="MSIP_Label_1ebac993-578d-4fb6-a024-e1968d57a18c_Enabled">
    <vt:lpwstr>true</vt:lpwstr>
  </property>
  <property fmtid="{D5CDD505-2E9C-101B-9397-08002B2CF9AE}" pid="4" name="MSIP_Label_1ebac993-578d-4fb6-a024-e1968d57a18c_SetDate">
    <vt:lpwstr>2022-06-27T04:17:25Z</vt:lpwstr>
  </property>
  <property fmtid="{D5CDD505-2E9C-101B-9397-08002B2CF9AE}" pid="5" name="MSIP_Label_1ebac993-578d-4fb6-a024-e1968d57a18c_Method">
    <vt:lpwstr>Privileged</vt:lpwstr>
  </property>
  <property fmtid="{D5CDD505-2E9C-101B-9397-08002B2CF9AE}" pid="6" name="MSIP_Label_1ebac993-578d-4fb6-a024-e1968d57a18c_Name">
    <vt:lpwstr>1ebac993-578d-4fb6-a024-e1968d57a18c</vt:lpwstr>
  </property>
  <property fmtid="{D5CDD505-2E9C-101B-9397-08002B2CF9AE}" pid="7" name="MSIP_Label_1ebac993-578d-4fb6-a024-e1968d57a18c_SiteId">
    <vt:lpwstr>ae4df1f7-611e-444f-897e-f964e1205171</vt:lpwstr>
  </property>
  <property fmtid="{D5CDD505-2E9C-101B-9397-08002B2CF9AE}" pid="8" name="MSIP_Label_1ebac993-578d-4fb6-a024-e1968d57a18c_ActionId">
    <vt:lpwstr>3c559c44-edb7-4673-8a8a-6985b679c7f0</vt:lpwstr>
  </property>
  <property fmtid="{D5CDD505-2E9C-101B-9397-08002B2CF9AE}" pid="9" name="MSIP_Label_1ebac993-578d-4fb6-a024-e1968d57a18c_ContentBits">
    <vt:lpwstr>0</vt:lpwstr>
  </property>
</Properties>
</file>